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2" r:id="rId4"/>
  </p:sldMasterIdLst>
  <p:notesMasterIdLst>
    <p:notesMasterId r:id="rId5"/>
  </p:notesMasterIdLst>
  <p:sldIdLst>
    <p:sldId id="256" r:id="rId6"/>
    <p:sldId id="257" r:id="rId7"/>
    <p:sldId id="258" r:id="rId8"/>
    <p:sldId id="259" r:id="rId9"/>
  </p:sldIdLst>
  <p:sldSz cy="5143500" cx="9144000"/>
  <p:notesSz cx="6858000" cy="9144000"/>
  <p:embeddedFontLst>
    <p:embeddedFont>
      <p:font typeface="Helvetica Neue"/>
      <p:regular r:id="rId10"/>
      <p:bold r:id="rId11"/>
      <p:italic r:id="rId12"/>
      <p:boldItalic r:id="rId1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HelveticaNeue-bold.fntdata"/><Relationship Id="rId10" Type="http://schemas.openxmlformats.org/officeDocument/2006/relationships/font" Target="fonts/HelveticaNeue-regular.fntdata"/><Relationship Id="rId13" Type="http://schemas.openxmlformats.org/officeDocument/2006/relationships/font" Target="fonts/HelveticaNeue-boldItalic.fntdata"/><Relationship Id="rId12" Type="http://schemas.openxmlformats.org/officeDocument/2006/relationships/font" Target="fonts/HelveticaNeue-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65bcbdbe9a_0_188:notes"/>
          <p:cNvSpPr txBox="1"/>
          <p:nvPr>
            <p:ph idx="1" type="body"/>
          </p:nvPr>
        </p:nvSpPr>
        <p:spPr>
          <a:xfrm>
            <a:off x="685781" y="4343381"/>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g65bcbdbe9a_0_188:notes"/>
          <p:cNvSpPr/>
          <p:nvPr>
            <p:ph idx="2" type="sldImg"/>
          </p:nvPr>
        </p:nvSpPr>
        <p:spPr>
          <a:xfrm>
            <a:off x="1143211" y="685786"/>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65bcbdbe9a_0_193:notes"/>
          <p:cNvSpPr txBox="1"/>
          <p:nvPr>
            <p:ph idx="1" type="body"/>
          </p:nvPr>
        </p:nvSpPr>
        <p:spPr>
          <a:xfrm>
            <a:off x="685781" y="4343381"/>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g65bcbdbe9a_0_193:notes"/>
          <p:cNvSpPr/>
          <p:nvPr>
            <p:ph idx="2" type="sldImg"/>
          </p:nvPr>
        </p:nvSpPr>
        <p:spPr>
          <a:xfrm>
            <a:off x="1143211" y="685786"/>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47a4fdc3a8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47a4fdc3a8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65bcbdbe9a_0_5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65bcbdbe9a_0_5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Custom Layout_2">
    <p:spTree>
      <p:nvGrpSpPr>
        <p:cNvPr id="13" name="Shape 13"/>
        <p:cNvGrpSpPr/>
        <p:nvPr/>
      </p:nvGrpSpPr>
      <p:grpSpPr>
        <a:xfrm>
          <a:off x="0" y="0"/>
          <a:ext cx="0" cy="0"/>
          <a:chOff x="0" y="0"/>
          <a:chExt cx="0" cy="0"/>
        </a:xfrm>
      </p:grpSpPr>
      <p:sp>
        <p:nvSpPr>
          <p:cNvPr id="14" name="Google Shape;14;p3"/>
          <p:cNvSpPr/>
          <p:nvPr/>
        </p:nvSpPr>
        <p:spPr>
          <a:xfrm>
            <a:off x="0" y="0"/>
            <a:ext cx="9144000" cy="216300"/>
          </a:xfrm>
          <a:prstGeom prst="rect">
            <a:avLst/>
          </a:prstGeom>
          <a:solidFill>
            <a:schemeClr val="dk1"/>
          </a:solidFill>
          <a:ln cap="flat" cmpd="sng" w="12700">
            <a:solidFill>
              <a:schemeClr val="dk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pic>
        <p:nvPicPr>
          <p:cNvPr id="15" name="Google Shape;15;p3"/>
          <p:cNvPicPr preferRelativeResize="0"/>
          <p:nvPr/>
        </p:nvPicPr>
        <p:blipFill rotWithShape="1">
          <a:blip r:embed="rId2">
            <a:alphaModFix/>
          </a:blip>
          <a:srcRect b="0" l="0" r="0" t="0"/>
          <a:stretch/>
        </p:blipFill>
        <p:spPr>
          <a:xfrm>
            <a:off x="18535" y="0"/>
            <a:ext cx="1629658" cy="216243"/>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p:cSld name="BLANK_2">
    <p:spTree>
      <p:nvGrpSpPr>
        <p:cNvPr id="16" name="Shape 16"/>
        <p:cNvGrpSpPr/>
        <p:nvPr/>
      </p:nvGrpSpPr>
      <p:grpSpPr>
        <a:xfrm>
          <a:off x="0" y="0"/>
          <a:ext cx="0" cy="0"/>
          <a:chOff x="0" y="0"/>
          <a:chExt cx="0" cy="0"/>
        </a:xfrm>
      </p:grpSpPr>
      <p:sp>
        <p:nvSpPr>
          <p:cNvPr id="17" name="Google Shape;17;p4"/>
          <p:cNvSpPr/>
          <p:nvPr/>
        </p:nvSpPr>
        <p:spPr>
          <a:xfrm>
            <a:off x="0" y="0"/>
            <a:ext cx="9144000" cy="216300"/>
          </a:xfrm>
          <a:prstGeom prst="rect">
            <a:avLst/>
          </a:prstGeom>
          <a:solidFill>
            <a:schemeClr val="dk1"/>
          </a:solidFill>
          <a:ln cap="flat" cmpd="sng" w="12700">
            <a:solidFill>
              <a:schemeClr val="dk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pic>
        <p:nvPicPr>
          <p:cNvPr id="18" name="Google Shape;18;p4"/>
          <p:cNvPicPr preferRelativeResize="0"/>
          <p:nvPr/>
        </p:nvPicPr>
        <p:blipFill rotWithShape="1">
          <a:blip r:embed="rId2">
            <a:alphaModFix/>
          </a:blip>
          <a:srcRect b="0" l="0" r="0" t="0"/>
          <a:stretch/>
        </p:blipFill>
        <p:spPr>
          <a:xfrm>
            <a:off x="18535" y="0"/>
            <a:ext cx="1629658" cy="216243"/>
          </a:xfrm>
          <a:prstGeom prst="rect">
            <a:avLst/>
          </a:prstGeom>
          <a:noFill/>
          <a:ln>
            <a:noFill/>
          </a:ln>
        </p:spPr>
      </p:pic>
      <p:cxnSp>
        <p:nvCxnSpPr>
          <p:cNvPr id="19" name="Google Shape;19;p4"/>
          <p:cNvCxnSpPr/>
          <p:nvPr/>
        </p:nvCxnSpPr>
        <p:spPr>
          <a:xfrm flipH="1" rot="10800000">
            <a:off x="360565" y="4276933"/>
            <a:ext cx="8422800" cy="24900"/>
          </a:xfrm>
          <a:prstGeom prst="straightConnector1">
            <a:avLst/>
          </a:prstGeom>
          <a:noFill/>
          <a:ln cap="flat" cmpd="sng" w="19050">
            <a:solidFill>
              <a:srgbClr val="A5A5A5"/>
            </a:solidFill>
            <a:prstDash val="solid"/>
            <a:miter lim="800000"/>
            <a:headEnd len="sm" w="sm" type="none"/>
            <a:tailEnd len="sm" w="sm" type="none"/>
          </a:ln>
        </p:spPr>
      </p:cxnSp>
      <p:sp>
        <p:nvSpPr>
          <p:cNvPr id="20" name="Google Shape;20;p4"/>
          <p:cNvSpPr txBox="1"/>
          <p:nvPr/>
        </p:nvSpPr>
        <p:spPr>
          <a:xfrm>
            <a:off x="360565" y="324197"/>
            <a:ext cx="2824200" cy="3003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0" i="0" lang="en" sz="1500" u="none" cap="none" strike="noStrike">
                <a:solidFill>
                  <a:schemeClr val="dk1"/>
                </a:solidFill>
                <a:latin typeface="Helvetica Neue"/>
                <a:ea typeface="Helvetica Neue"/>
                <a:cs typeface="Helvetica Neue"/>
                <a:sym typeface="Helvetica Neue"/>
              </a:rPr>
              <a:t>Attributions</a:t>
            </a:r>
            <a:endParaRPr sz="1100"/>
          </a:p>
        </p:txBody>
      </p:sp>
      <p:sp>
        <p:nvSpPr>
          <p:cNvPr id="21" name="Google Shape;21;p4"/>
          <p:cNvSpPr txBox="1"/>
          <p:nvPr/>
        </p:nvSpPr>
        <p:spPr>
          <a:xfrm>
            <a:off x="360586" y="4392171"/>
            <a:ext cx="5016300" cy="67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lang="en" sz="800">
                <a:latin typeface="Helvetica Neue"/>
                <a:ea typeface="Helvetica Neue"/>
                <a:cs typeface="Helvetica Neue"/>
                <a:sym typeface="Helvetica Neue"/>
              </a:rPr>
              <a:t>Lesson Connection: </a:t>
            </a:r>
            <a:r>
              <a:rPr lang="en" sz="800">
                <a:latin typeface="Helvetica Neue"/>
                <a:ea typeface="Helvetica Neue"/>
                <a:cs typeface="Helvetica Neue"/>
                <a:sym typeface="Helvetica Neue"/>
              </a:rPr>
              <a:t>Discovering Rhythm, Improv, Jazz, and Poetry</a:t>
            </a:r>
            <a:endParaRPr sz="800">
              <a:highlight>
                <a:srgbClr val="FFFF00"/>
              </a:highlight>
              <a:latin typeface="Helvetica Neue"/>
              <a:ea typeface="Helvetica Neue"/>
              <a:cs typeface="Helvetica Neue"/>
              <a:sym typeface="Helvetica Neue"/>
            </a:endParaRPr>
          </a:p>
          <a:p>
            <a:pPr indent="0" lvl="0" marL="0" rtl="0" algn="l">
              <a:spcBef>
                <a:spcPts val="0"/>
              </a:spcBef>
              <a:spcAft>
                <a:spcPts val="0"/>
              </a:spcAft>
              <a:buClr>
                <a:srgbClr val="000000"/>
              </a:buClr>
              <a:buSzPts val="1100"/>
              <a:buFont typeface="Arial"/>
              <a:buNone/>
            </a:pPr>
            <a:r>
              <a:rPr lang="en" sz="800">
                <a:latin typeface="Helvetica Neue"/>
                <a:ea typeface="Helvetica Neue"/>
                <a:cs typeface="Helvetica Neue"/>
                <a:sym typeface="Helvetica Neue"/>
              </a:rPr>
              <a:t>Copyright The Kennedy Center. All rights reserved. </a:t>
            </a:r>
            <a:endParaRPr sz="800">
              <a:latin typeface="Helvetica Neue"/>
              <a:ea typeface="Helvetica Neue"/>
              <a:cs typeface="Helvetica Neue"/>
              <a:sym typeface="Helvetica Neue"/>
            </a:endParaRPr>
          </a:p>
          <a:p>
            <a:pPr indent="0" lvl="0" marL="0" rtl="0" algn="l">
              <a:spcBef>
                <a:spcPts val="0"/>
              </a:spcBef>
              <a:spcAft>
                <a:spcPts val="0"/>
              </a:spcAft>
              <a:buClr>
                <a:srgbClr val="000000"/>
              </a:buClr>
              <a:buSzPts val="1100"/>
              <a:buFont typeface="Arial"/>
              <a:buNone/>
            </a:pPr>
            <a:r>
              <a:rPr lang="en" sz="800">
                <a:latin typeface="Helvetica Neue"/>
                <a:ea typeface="Helvetica Neue"/>
                <a:cs typeface="Helvetica Neue"/>
                <a:sym typeface="Helvetica Neue"/>
              </a:rPr>
              <a:t>Materials may be reproduced for educational purposes.</a:t>
            </a:r>
            <a:endParaRPr sz="800">
              <a:latin typeface="Helvetica Neue"/>
              <a:ea typeface="Helvetica Neue"/>
              <a:cs typeface="Helvetica Neue"/>
              <a:sym typeface="Helvetica Neue"/>
            </a:endParaRPr>
          </a:p>
          <a:p>
            <a:pPr indent="0" lvl="0" marL="0" rtl="0" algn="l">
              <a:spcBef>
                <a:spcPts val="0"/>
              </a:spcBef>
              <a:spcAft>
                <a:spcPts val="0"/>
              </a:spcAft>
              <a:buNone/>
            </a:pPr>
            <a:r>
              <a:rPr lang="en" sz="800">
                <a:latin typeface="Helvetica Neue"/>
                <a:ea typeface="Helvetica Neue"/>
                <a:cs typeface="Helvetica Neue"/>
                <a:sym typeface="Helvetica Neue"/>
              </a:rPr>
              <a:t>Updated January 2020</a:t>
            </a:r>
            <a:endParaRPr sz="800">
              <a:highlight>
                <a:srgbClr val="FFFF00"/>
              </a:highlight>
              <a:latin typeface="Helvetica Neue"/>
              <a:ea typeface="Helvetica Neue"/>
              <a:cs typeface="Helvetica Neue"/>
              <a:sym typeface="Helvetica Neue"/>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5"/>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600"/>
              </a:spcBef>
              <a:spcAft>
                <a:spcPts val="0"/>
              </a:spcAft>
              <a:buClr>
                <a:schemeClr val="dk1"/>
              </a:buClr>
              <a:buSzPts val="1400"/>
              <a:buChar char="○"/>
              <a:defRPr/>
            </a:lvl2pPr>
            <a:lvl3pPr indent="-317500" lvl="2" marL="1371600" rtl="0" algn="l">
              <a:lnSpc>
                <a:spcPct val="90000"/>
              </a:lnSpc>
              <a:spcBef>
                <a:spcPts val="1600"/>
              </a:spcBef>
              <a:spcAft>
                <a:spcPts val="0"/>
              </a:spcAft>
              <a:buClr>
                <a:schemeClr val="dk1"/>
              </a:buClr>
              <a:buSzPts val="1400"/>
              <a:buChar char="■"/>
              <a:defRPr/>
            </a:lvl3pPr>
            <a:lvl4pPr indent="-317500" lvl="3" marL="1828800" rtl="0" algn="l">
              <a:lnSpc>
                <a:spcPct val="90000"/>
              </a:lnSpc>
              <a:spcBef>
                <a:spcPts val="1600"/>
              </a:spcBef>
              <a:spcAft>
                <a:spcPts val="0"/>
              </a:spcAft>
              <a:buClr>
                <a:schemeClr val="dk1"/>
              </a:buClr>
              <a:buSzPts val="1400"/>
              <a:buChar char="●"/>
              <a:defRPr/>
            </a:lvl4pPr>
            <a:lvl5pPr indent="-317500" lvl="4" marL="2286000" rtl="0" algn="l">
              <a:lnSpc>
                <a:spcPct val="90000"/>
              </a:lnSpc>
              <a:spcBef>
                <a:spcPts val="1600"/>
              </a:spcBef>
              <a:spcAft>
                <a:spcPts val="0"/>
              </a:spcAft>
              <a:buClr>
                <a:schemeClr val="dk1"/>
              </a:buClr>
              <a:buSzPts val="1400"/>
              <a:buChar char="○"/>
              <a:defRPr/>
            </a:lvl5pPr>
            <a:lvl6pPr indent="-317500" lvl="5" marL="2743200" rtl="0" algn="l">
              <a:lnSpc>
                <a:spcPct val="90000"/>
              </a:lnSpc>
              <a:spcBef>
                <a:spcPts val="1600"/>
              </a:spcBef>
              <a:spcAft>
                <a:spcPts val="0"/>
              </a:spcAft>
              <a:buClr>
                <a:schemeClr val="dk1"/>
              </a:buClr>
              <a:buSzPts val="1400"/>
              <a:buChar char="■"/>
              <a:defRPr/>
            </a:lvl6pPr>
            <a:lvl7pPr indent="-317500" lvl="6" marL="3200400" rtl="0" algn="l">
              <a:lnSpc>
                <a:spcPct val="90000"/>
              </a:lnSpc>
              <a:spcBef>
                <a:spcPts val="1600"/>
              </a:spcBef>
              <a:spcAft>
                <a:spcPts val="0"/>
              </a:spcAft>
              <a:buClr>
                <a:schemeClr val="dk1"/>
              </a:buClr>
              <a:buSzPts val="1400"/>
              <a:buChar char="●"/>
              <a:defRPr/>
            </a:lvl7pPr>
            <a:lvl8pPr indent="-317500" lvl="7" marL="3657600" rtl="0" algn="l">
              <a:lnSpc>
                <a:spcPct val="90000"/>
              </a:lnSpc>
              <a:spcBef>
                <a:spcPts val="1600"/>
              </a:spcBef>
              <a:spcAft>
                <a:spcPts val="0"/>
              </a:spcAft>
              <a:buClr>
                <a:schemeClr val="dk1"/>
              </a:buClr>
              <a:buSzPts val="1400"/>
              <a:buChar char="○"/>
              <a:defRPr/>
            </a:lvl8pPr>
            <a:lvl9pPr indent="-317500" lvl="8" marL="4114800" rtl="0" algn="l">
              <a:lnSpc>
                <a:spcPct val="90000"/>
              </a:lnSpc>
              <a:spcBef>
                <a:spcPts val="1600"/>
              </a:spcBef>
              <a:spcAft>
                <a:spcPts val="1600"/>
              </a:spcAft>
              <a:buClr>
                <a:schemeClr val="dk1"/>
              </a:buClr>
              <a:buSzPts val="1400"/>
              <a:buChar char="■"/>
              <a:defRPr/>
            </a:lvl9pPr>
          </a:lstStyle>
          <a:p/>
        </p:txBody>
      </p:sp>
      <p:sp>
        <p:nvSpPr>
          <p:cNvPr id="25" name="Google Shape;25;p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6" name="Google Shape;26;p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7" name="Google Shape;27;p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28" name="Google Shape;28;p5"/>
          <p:cNvSpPr/>
          <p:nvPr/>
        </p:nvSpPr>
        <p:spPr>
          <a:xfrm>
            <a:off x="0" y="0"/>
            <a:ext cx="9144000" cy="216300"/>
          </a:xfrm>
          <a:prstGeom prst="rect">
            <a:avLst/>
          </a:prstGeom>
          <a:solidFill>
            <a:schemeClr val="dk1"/>
          </a:solidFill>
          <a:ln cap="flat" cmpd="sng" w="12700">
            <a:solidFill>
              <a:schemeClr val="dk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29" name="Google Shape;29;p5"/>
          <p:cNvPicPr preferRelativeResize="0"/>
          <p:nvPr/>
        </p:nvPicPr>
        <p:blipFill rotWithShape="1">
          <a:blip r:embed="rId2">
            <a:alphaModFix/>
          </a:blip>
          <a:srcRect b="0" l="0" r="0" t="0"/>
          <a:stretch/>
        </p:blipFill>
        <p:spPr>
          <a:xfrm>
            <a:off x="18535" y="0"/>
            <a:ext cx="1629658" cy="216243"/>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0" name="Shape 30"/>
        <p:cNvGrpSpPr/>
        <p:nvPr/>
      </p:nvGrpSpPr>
      <p:grpSpPr>
        <a:xfrm>
          <a:off x="0" y="0"/>
          <a:ext cx="0" cy="0"/>
          <a:chOff x="0" y="0"/>
          <a:chExt cx="0" cy="0"/>
        </a:xfrm>
      </p:grpSpPr>
      <p:sp>
        <p:nvSpPr>
          <p:cNvPr id="31" name="Google Shape;31;p6"/>
          <p:cNvSpPr txBox="1"/>
          <p:nvPr>
            <p:ph type="title"/>
          </p:nvPr>
        </p:nvSpPr>
        <p:spPr>
          <a:xfrm>
            <a:off x="623888" y="1282304"/>
            <a:ext cx="7886700" cy="2139600"/>
          </a:xfrm>
          <a:prstGeom prst="rect">
            <a:avLst/>
          </a:prstGeom>
          <a:noFill/>
          <a:ln>
            <a:noFill/>
          </a:ln>
        </p:spPr>
        <p:txBody>
          <a:bodyPr anchorCtr="0" anchor="b" bIns="34275" lIns="68575" spcFirstLastPara="1" rIns="68575" wrap="square" tIns="34275">
            <a:noAutofit/>
          </a:bodyPr>
          <a:lstStyle>
            <a:lvl1pPr lvl="0" rtl="0" algn="l">
              <a:lnSpc>
                <a:spcPct val="90000"/>
              </a:lnSpc>
              <a:spcBef>
                <a:spcPts val="0"/>
              </a:spcBef>
              <a:spcAft>
                <a:spcPts val="0"/>
              </a:spcAft>
              <a:buClr>
                <a:schemeClr val="dk1"/>
              </a:buClr>
              <a:buSzPts val="4500"/>
              <a:buFont typeface="Helvetica Neue"/>
              <a:buNone/>
              <a:defRPr sz="4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2" name="Google Shape;32;p6"/>
          <p:cNvSpPr txBox="1"/>
          <p:nvPr>
            <p:ph idx="1" type="body"/>
          </p:nvPr>
        </p:nvSpPr>
        <p:spPr>
          <a:xfrm>
            <a:off x="623888" y="3442097"/>
            <a:ext cx="7886700" cy="11253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rgbClr val="888888"/>
              </a:buClr>
              <a:buSzPts val="1800"/>
              <a:buNone/>
              <a:defRPr sz="1800">
                <a:solidFill>
                  <a:srgbClr val="888888"/>
                </a:solidFill>
              </a:defRPr>
            </a:lvl1pPr>
            <a:lvl2pPr indent="-228600" lvl="1" marL="914400" rtl="0" algn="l">
              <a:lnSpc>
                <a:spcPct val="90000"/>
              </a:lnSpc>
              <a:spcBef>
                <a:spcPts val="1600"/>
              </a:spcBef>
              <a:spcAft>
                <a:spcPts val="0"/>
              </a:spcAft>
              <a:buClr>
                <a:srgbClr val="888888"/>
              </a:buClr>
              <a:buSzPts val="1500"/>
              <a:buNone/>
              <a:defRPr sz="1500">
                <a:solidFill>
                  <a:srgbClr val="888888"/>
                </a:solidFill>
              </a:defRPr>
            </a:lvl2pPr>
            <a:lvl3pPr indent="-228600" lvl="2" marL="1371600" rtl="0" algn="l">
              <a:lnSpc>
                <a:spcPct val="90000"/>
              </a:lnSpc>
              <a:spcBef>
                <a:spcPts val="1600"/>
              </a:spcBef>
              <a:spcAft>
                <a:spcPts val="0"/>
              </a:spcAft>
              <a:buClr>
                <a:srgbClr val="888888"/>
              </a:buClr>
              <a:buSzPts val="1400"/>
              <a:buNone/>
              <a:defRPr sz="1400">
                <a:solidFill>
                  <a:srgbClr val="888888"/>
                </a:solidFill>
              </a:defRPr>
            </a:lvl3pPr>
            <a:lvl4pPr indent="-228600" lvl="3" marL="1828800" rtl="0" algn="l">
              <a:lnSpc>
                <a:spcPct val="90000"/>
              </a:lnSpc>
              <a:spcBef>
                <a:spcPts val="1600"/>
              </a:spcBef>
              <a:spcAft>
                <a:spcPts val="0"/>
              </a:spcAft>
              <a:buClr>
                <a:srgbClr val="888888"/>
              </a:buClr>
              <a:buSzPts val="1200"/>
              <a:buNone/>
              <a:defRPr sz="1200">
                <a:solidFill>
                  <a:srgbClr val="888888"/>
                </a:solidFill>
              </a:defRPr>
            </a:lvl4pPr>
            <a:lvl5pPr indent="-228600" lvl="4" marL="2286000" rtl="0" algn="l">
              <a:lnSpc>
                <a:spcPct val="90000"/>
              </a:lnSpc>
              <a:spcBef>
                <a:spcPts val="1600"/>
              </a:spcBef>
              <a:spcAft>
                <a:spcPts val="0"/>
              </a:spcAft>
              <a:buClr>
                <a:srgbClr val="888888"/>
              </a:buClr>
              <a:buSzPts val="1200"/>
              <a:buNone/>
              <a:defRPr sz="1200">
                <a:solidFill>
                  <a:srgbClr val="888888"/>
                </a:solidFill>
              </a:defRPr>
            </a:lvl5pPr>
            <a:lvl6pPr indent="-228600" lvl="5" marL="2743200" rtl="0" algn="l">
              <a:lnSpc>
                <a:spcPct val="90000"/>
              </a:lnSpc>
              <a:spcBef>
                <a:spcPts val="1600"/>
              </a:spcBef>
              <a:spcAft>
                <a:spcPts val="0"/>
              </a:spcAft>
              <a:buClr>
                <a:srgbClr val="888888"/>
              </a:buClr>
              <a:buSzPts val="1200"/>
              <a:buNone/>
              <a:defRPr sz="1200">
                <a:solidFill>
                  <a:srgbClr val="888888"/>
                </a:solidFill>
              </a:defRPr>
            </a:lvl6pPr>
            <a:lvl7pPr indent="-228600" lvl="6" marL="3200400" rtl="0" algn="l">
              <a:lnSpc>
                <a:spcPct val="90000"/>
              </a:lnSpc>
              <a:spcBef>
                <a:spcPts val="1600"/>
              </a:spcBef>
              <a:spcAft>
                <a:spcPts val="0"/>
              </a:spcAft>
              <a:buClr>
                <a:srgbClr val="888888"/>
              </a:buClr>
              <a:buSzPts val="1200"/>
              <a:buNone/>
              <a:defRPr sz="1200">
                <a:solidFill>
                  <a:srgbClr val="888888"/>
                </a:solidFill>
              </a:defRPr>
            </a:lvl7pPr>
            <a:lvl8pPr indent="-228600" lvl="7" marL="3657600" rtl="0" algn="l">
              <a:lnSpc>
                <a:spcPct val="90000"/>
              </a:lnSpc>
              <a:spcBef>
                <a:spcPts val="1600"/>
              </a:spcBef>
              <a:spcAft>
                <a:spcPts val="0"/>
              </a:spcAft>
              <a:buClr>
                <a:srgbClr val="888888"/>
              </a:buClr>
              <a:buSzPts val="1200"/>
              <a:buNone/>
              <a:defRPr sz="1200">
                <a:solidFill>
                  <a:srgbClr val="888888"/>
                </a:solidFill>
              </a:defRPr>
            </a:lvl8pPr>
            <a:lvl9pPr indent="-228600" lvl="8" marL="4114800" rtl="0" algn="l">
              <a:lnSpc>
                <a:spcPct val="90000"/>
              </a:lnSpc>
              <a:spcBef>
                <a:spcPts val="1600"/>
              </a:spcBef>
              <a:spcAft>
                <a:spcPts val="1600"/>
              </a:spcAft>
              <a:buClr>
                <a:srgbClr val="888888"/>
              </a:buClr>
              <a:buSzPts val="1200"/>
              <a:buNone/>
              <a:defRPr sz="1200">
                <a:solidFill>
                  <a:srgbClr val="888888"/>
                </a:solidFill>
              </a:defRPr>
            </a:lvl9pPr>
          </a:lstStyle>
          <a:p/>
        </p:txBody>
      </p:sp>
      <p:sp>
        <p:nvSpPr>
          <p:cNvPr id="33" name="Google Shape;33;p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4" name="Google Shape;34;p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5" name="Google Shape;35;p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36" name="Google Shape;36;p6"/>
          <p:cNvSpPr/>
          <p:nvPr/>
        </p:nvSpPr>
        <p:spPr>
          <a:xfrm>
            <a:off x="0" y="0"/>
            <a:ext cx="9144000" cy="216300"/>
          </a:xfrm>
          <a:prstGeom prst="rect">
            <a:avLst/>
          </a:prstGeom>
          <a:solidFill>
            <a:schemeClr val="dk1"/>
          </a:solidFill>
          <a:ln cap="flat" cmpd="sng" w="12700">
            <a:solidFill>
              <a:schemeClr val="dk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37" name="Google Shape;37;p6"/>
          <p:cNvPicPr preferRelativeResize="0"/>
          <p:nvPr/>
        </p:nvPicPr>
        <p:blipFill rotWithShape="1">
          <a:blip r:embed="rId2">
            <a:alphaModFix/>
          </a:blip>
          <a:srcRect b="0" l="0" r="0" t="0"/>
          <a:stretch/>
        </p:blipFill>
        <p:spPr>
          <a:xfrm>
            <a:off x="18535" y="0"/>
            <a:ext cx="1629658" cy="216243"/>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8" name="Shape 38"/>
        <p:cNvGrpSpPr/>
        <p:nvPr/>
      </p:nvGrpSpPr>
      <p:grpSpPr>
        <a:xfrm>
          <a:off x="0" y="0"/>
          <a:ext cx="0" cy="0"/>
          <a:chOff x="0" y="0"/>
          <a:chExt cx="0" cy="0"/>
        </a:xfrm>
      </p:grpSpPr>
      <p:sp>
        <p:nvSpPr>
          <p:cNvPr id="39" name="Google Shape;39;p7"/>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 name="Google Shape;40;p7"/>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600"/>
              </a:spcBef>
              <a:spcAft>
                <a:spcPts val="0"/>
              </a:spcAft>
              <a:buClr>
                <a:schemeClr val="dk1"/>
              </a:buClr>
              <a:buSzPts val="1400"/>
              <a:buChar char="○"/>
              <a:defRPr/>
            </a:lvl2pPr>
            <a:lvl3pPr indent="-317500" lvl="2" marL="1371600" rtl="0" algn="l">
              <a:lnSpc>
                <a:spcPct val="90000"/>
              </a:lnSpc>
              <a:spcBef>
                <a:spcPts val="1600"/>
              </a:spcBef>
              <a:spcAft>
                <a:spcPts val="0"/>
              </a:spcAft>
              <a:buClr>
                <a:schemeClr val="dk1"/>
              </a:buClr>
              <a:buSzPts val="1400"/>
              <a:buChar char="■"/>
              <a:defRPr/>
            </a:lvl3pPr>
            <a:lvl4pPr indent="-317500" lvl="3" marL="1828800" rtl="0" algn="l">
              <a:lnSpc>
                <a:spcPct val="90000"/>
              </a:lnSpc>
              <a:spcBef>
                <a:spcPts val="1600"/>
              </a:spcBef>
              <a:spcAft>
                <a:spcPts val="0"/>
              </a:spcAft>
              <a:buClr>
                <a:schemeClr val="dk1"/>
              </a:buClr>
              <a:buSzPts val="1400"/>
              <a:buChar char="●"/>
              <a:defRPr/>
            </a:lvl4pPr>
            <a:lvl5pPr indent="-317500" lvl="4" marL="2286000" rtl="0" algn="l">
              <a:lnSpc>
                <a:spcPct val="90000"/>
              </a:lnSpc>
              <a:spcBef>
                <a:spcPts val="1600"/>
              </a:spcBef>
              <a:spcAft>
                <a:spcPts val="0"/>
              </a:spcAft>
              <a:buClr>
                <a:schemeClr val="dk1"/>
              </a:buClr>
              <a:buSzPts val="1400"/>
              <a:buChar char="○"/>
              <a:defRPr/>
            </a:lvl5pPr>
            <a:lvl6pPr indent="-317500" lvl="5" marL="2743200" rtl="0" algn="l">
              <a:lnSpc>
                <a:spcPct val="90000"/>
              </a:lnSpc>
              <a:spcBef>
                <a:spcPts val="1600"/>
              </a:spcBef>
              <a:spcAft>
                <a:spcPts val="0"/>
              </a:spcAft>
              <a:buClr>
                <a:schemeClr val="dk1"/>
              </a:buClr>
              <a:buSzPts val="1400"/>
              <a:buChar char="■"/>
              <a:defRPr/>
            </a:lvl6pPr>
            <a:lvl7pPr indent="-317500" lvl="6" marL="3200400" rtl="0" algn="l">
              <a:lnSpc>
                <a:spcPct val="90000"/>
              </a:lnSpc>
              <a:spcBef>
                <a:spcPts val="1600"/>
              </a:spcBef>
              <a:spcAft>
                <a:spcPts val="0"/>
              </a:spcAft>
              <a:buClr>
                <a:schemeClr val="dk1"/>
              </a:buClr>
              <a:buSzPts val="1400"/>
              <a:buChar char="●"/>
              <a:defRPr/>
            </a:lvl7pPr>
            <a:lvl8pPr indent="-317500" lvl="7" marL="3657600" rtl="0" algn="l">
              <a:lnSpc>
                <a:spcPct val="90000"/>
              </a:lnSpc>
              <a:spcBef>
                <a:spcPts val="1600"/>
              </a:spcBef>
              <a:spcAft>
                <a:spcPts val="0"/>
              </a:spcAft>
              <a:buClr>
                <a:schemeClr val="dk1"/>
              </a:buClr>
              <a:buSzPts val="1400"/>
              <a:buChar char="○"/>
              <a:defRPr/>
            </a:lvl8pPr>
            <a:lvl9pPr indent="-317500" lvl="8" marL="4114800" rtl="0" algn="l">
              <a:lnSpc>
                <a:spcPct val="90000"/>
              </a:lnSpc>
              <a:spcBef>
                <a:spcPts val="1600"/>
              </a:spcBef>
              <a:spcAft>
                <a:spcPts val="1600"/>
              </a:spcAft>
              <a:buClr>
                <a:schemeClr val="dk1"/>
              </a:buClr>
              <a:buSzPts val="1400"/>
              <a:buChar char="■"/>
              <a:defRPr/>
            </a:lvl9pPr>
          </a:lstStyle>
          <a:p/>
        </p:txBody>
      </p:sp>
      <p:sp>
        <p:nvSpPr>
          <p:cNvPr id="41" name="Google Shape;41;p7"/>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600"/>
              </a:spcBef>
              <a:spcAft>
                <a:spcPts val="0"/>
              </a:spcAft>
              <a:buClr>
                <a:schemeClr val="dk1"/>
              </a:buClr>
              <a:buSzPts val="1400"/>
              <a:buChar char="○"/>
              <a:defRPr/>
            </a:lvl2pPr>
            <a:lvl3pPr indent="-317500" lvl="2" marL="1371600" rtl="0" algn="l">
              <a:lnSpc>
                <a:spcPct val="90000"/>
              </a:lnSpc>
              <a:spcBef>
                <a:spcPts val="1600"/>
              </a:spcBef>
              <a:spcAft>
                <a:spcPts val="0"/>
              </a:spcAft>
              <a:buClr>
                <a:schemeClr val="dk1"/>
              </a:buClr>
              <a:buSzPts val="1400"/>
              <a:buChar char="■"/>
              <a:defRPr/>
            </a:lvl3pPr>
            <a:lvl4pPr indent="-317500" lvl="3" marL="1828800" rtl="0" algn="l">
              <a:lnSpc>
                <a:spcPct val="90000"/>
              </a:lnSpc>
              <a:spcBef>
                <a:spcPts val="1600"/>
              </a:spcBef>
              <a:spcAft>
                <a:spcPts val="0"/>
              </a:spcAft>
              <a:buClr>
                <a:schemeClr val="dk1"/>
              </a:buClr>
              <a:buSzPts val="1400"/>
              <a:buChar char="●"/>
              <a:defRPr/>
            </a:lvl4pPr>
            <a:lvl5pPr indent="-317500" lvl="4" marL="2286000" rtl="0" algn="l">
              <a:lnSpc>
                <a:spcPct val="90000"/>
              </a:lnSpc>
              <a:spcBef>
                <a:spcPts val="1600"/>
              </a:spcBef>
              <a:spcAft>
                <a:spcPts val="0"/>
              </a:spcAft>
              <a:buClr>
                <a:schemeClr val="dk1"/>
              </a:buClr>
              <a:buSzPts val="1400"/>
              <a:buChar char="○"/>
              <a:defRPr/>
            </a:lvl5pPr>
            <a:lvl6pPr indent="-317500" lvl="5" marL="2743200" rtl="0" algn="l">
              <a:lnSpc>
                <a:spcPct val="90000"/>
              </a:lnSpc>
              <a:spcBef>
                <a:spcPts val="1600"/>
              </a:spcBef>
              <a:spcAft>
                <a:spcPts val="0"/>
              </a:spcAft>
              <a:buClr>
                <a:schemeClr val="dk1"/>
              </a:buClr>
              <a:buSzPts val="1400"/>
              <a:buChar char="■"/>
              <a:defRPr/>
            </a:lvl6pPr>
            <a:lvl7pPr indent="-317500" lvl="6" marL="3200400" rtl="0" algn="l">
              <a:lnSpc>
                <a:spcPct val="90000"/>
              </a:lnSpc>
              <a:spcBef>
                <a:spcPts val="1600"/>
              </a:spcBef>
              <a:spcAft>
                <a:spcPts val="0"/>
              </a:spcAft>
              <a:buClr>
                <a:schemeClr val="dk1"/>
              </a:buClr>
              <a:buSzPts val="1400"/>
              <a:buChar char="●"/>
              <a:defRPr/>
            </a:lvl7pPr>
            <a:lvl8pPr indent="-317500" lvl="7" marL="3657600" rtl="0" algn="l">
              <a:lnSpc>
                <a:spcPct val="90000"/>
              </a:lnSpc>
              <a:spcBef>
                <a:spcPts val="1600"/>
              </a:spcBef>
              <a:spcAft>
                <a:spcPts val="0"/>
              </a:spcAft>
              <a:buClr>
                <a:schemeClr val="dk1"/>
              </a:buClr>
              <a:buSzPts val="1400"/>
              <a:buChar char="○"/>
              <a:defRPr/>
            </a:lvl8pPr>
            <a:lvl9pPr indent="-317500" lvl="8" marL="4114800" rtl="0" algn="l">
              <a:lnSpc>
                <a:spcPct val="90000"/>
              </a:lnSpc>
              <a:spcBef>
                <a:spcPts val="1600"/>
              </a:spcBef>
              <a:spcAft>
                <a:spcPts val="1600"/>
              </a:spcAft>
              <a:buClr>
                <a:schemeClr val="dk1"/>
              </a:buClr>
              <a:buSzPts val="1400"/>
              <a:buChar char="■"/>
              <a:defRPr/>
            </a:lvl9pPr>
          </a:lstStyle>
          <a:p/>
        </p:txBody>
      </p:sp>
      <p:sp>
        <p:nvSpPr>
          <p:cNvPr id="42" name="Google Shape;42;p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3" name="Google Shape;43;p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4" name="Google Shape;44;p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45" name="Google Shape;45;p7"/>
          <p:cNvSpPr/>
          <p:nvPr/>
        </p:nvSpPr>
        <p:spPr>
          <a:xfrm>
            <a:off x="0" y="0"/>
            <a:ext cx="9144000" cy="216300"/>
          </a:xfrm>
          <a:prstGeom prst="rect">
            <a:avLst/>
          </a:prstGeom>
          <a:solidFill>
            <a:schemeClr val="dk1"/>
          </a:solidFill>
          <a:ln cap="flat" cmpd="sng" w="12700">
            <a:solidFill>
              <a:schemeClr val="dk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46" name="Google Shape;46;p7"/>
          <p:cNvPicPr preferRelativeResize="0"/>
          <p:nvPr/>
        </p:nvPicPr>
        <p:blipFill rotWithShape="1">
          <a:blip r:embed="rId2">
            <a:alphaModFix/>
          </a:blip>
          <a:srcRect b="0" l="0" r="0" t="0"/>
          <a:stretch/>
        </p:blipFill>
        <p:spPr>
          <a:xfrm>
            <a:off x="18535" y="0"/>
            <a:ext cx="1629658" cy="216243"/>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7" name="Shape 47"/>
        <p:cNvGrpSpPr/>
        <p:nvPr/>
      </p:nvGrpSpPr>
      <p:grpSpPr>
        <a:xfrm>
          <a:off x="0" y="0"/>
          <a:ext cx="0" cy="0"/>
          <a:chOff x="0" y="0"/>
          <a:chExt cx="0" cy="0"/>
        </a:xfrm>
      </p:grpSpPr>
      <p:sp>
        <p:nvSpPr>
          <p:cNvPr id="48" name="Google Shape;48;p8"/>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9" name="Google Shape;49;p8"/>
          <p:cNvSpPr txBox="1"/>
          <p:nvPr>
            <p:ph idx="1" type="body"/>
          </p:nvPr>
        </p:nvSpPr>
        <p:spPr>
          <a:xfrm>
            <a:off x="629841" y="1260872"/>
            <a:ext cx="3868500" cy="618000"/>
          </a:xfrm>
          <a:prstGeom prst="rect">
            <a:avLst/>
          </a:prstGeom>
          <a:noFill/>
          <a:ln>
            <a:noFill/>
          </a:ln>
        </p:spPr>
        <p:txBody>
          <a:bodyPr anchorCtr="0" anchor="b"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800"/>
              <a:buNone/>
              <a:defRPr b="1" sz="1800"/>
            </a:lvl1pPr>
            <a:lvl2pPr indent="-228600" lvl="1" marL="914400" rtl="0" algn="l">
              <a:lnSpc>
                <a:spcPct val="90000"/>
              </a:lnSpc>
              <a:spcBef>
                <a:spcPts val="1600"/>
              </a:spcBef>
              <a:spcAft>
                <a:spcPts val="0"/>
              </a:spcAft>
              <a:buClr>
                <a:schemeClr val="dk1"/>
              </a:buClr>
              <a:buSzPts val="1500"/>
              <a:buNone/>
              <a:defRPr b="1" sz="1500"/>
            </a:lvl2pPr>
            <a:lvl3pPr indent="-228600" lvl="2" marL="1371600" rtl="0" algn="l">
              <a:lnSpc>
                <a:spcPct val="90000"/>
              </a:lnSpc>
              <a:spcBef>
                <a:spcPts val="1600"/>
              </a:spcBef>
              <a:spcAft>
                <a:spcPts val="0"/>
              </a:spcAft>
              <a:buClr>
                <a:schemeClr val="dk1"/>
              </a:buClr>
              <a:buSzPts val="1400"/>
              <a:buNone/>
              <a:defRPr b="1" sz="1400"/>
            </a:lvl3pPr>
            <a:lvl4pPr indent="-228600" lvl="3" marL="1828800" rtl="0" algn="l">
              <a:lnSpc>
                <a:spcPct val="90000"/>
              </a:lnSpc>
              <a:spcBef>
                <a:spcPts val="1600"/>
              </a:spcBef>
              <a:spcAft>
                <a:spcPts val="0"/>
              </a:spcAft>
              <a:buClr>
                <a:schemeClr val="dk1"/>
              </a:buClr>
              <a:buSzPts val="1200"/>
              <a:buNone/>
              <a:defRPr b="1" sz="1200"/>
            </a:lvl4pPr>
            <a:lvl5pPr indent="-228600" lvl="4" marL="2286000" rtl="0" algn="l">
              <a:lnSpc>
                <a:spcPct val="90000"/>
              </a:lnSpc>
              <a:spcBef>
                <a:spcPts val="1600"/>
              </a:spcBef>
              <a:spcAft>
                <a:spcPts val="0"/>
              </a:spcAft>
              <a:buClr>
                <a:schemeClr val="dk1"/>
              </a:buClr>
              <a:buSzPts val="1200"/>
              <a:buNone/>
              <a:defRPr b="1" sz="1200"/>
            </a:lvl5pPr>
            <a:lvl6pPr indent="-228600" lvl="5" marL="2743200" rtl="0" algn="l">
              <a:lnSpc>
                <a:spcPct val="90000"/>
              </a:lnSpc>
              <a:spcBef>
                <a:spcPts val="1600"/>
              </a:spcBef>
              <a:spcAft>
                <a:spcPts val="0"/>
              </a:spcAft>
              <a:buClr>
                <a:schemeClr val="dk1"/>
              </a:buClr>
              <a:buSzPts val="1200"/>
              <a:buNone/>
              <a:defRPr b="1" sz="1200"/>
            </a:lvl6pPr>
            <a:lvl7pPr indent="-228600" lvl="6" marL="3200400" rtl="0" algn="l">
              <a:lnSpc>
                <a:spcPct val="90000"/>
              </a:lnSpc>
              <a:spcBef>
                <a:spcPts val="1600"/>
              </a:spcBef>
              <a:spcAft>
                <a:spcPts val="0"/>
              </a:spcAft>
              <a:buClr>
                <a:schemeClr val="dk1"/>
              </a:buClr>
              <a:buSzPts val="1200"/>
              <a:buNone/>
              <a:defRPr b="1" sz="1200"/>
            </a:lvl7pPr>
            <a:lvl8pPr indent="-228600" lvl="7" marL="3657600" rtl="0" algn="l">
              <a:lnSpc>
                <a:spcPct val="90000"/>
              </a:lnSpc>
              <a:spcBef>
                <a:spcPts val="1600"/>
              </a:spcBef>
              <a:spcAft>
                <a:spcPts val="0"/>
              </a:spcAft>
              <a:buClr>
                <a:schemeClr val="dk1"/>
              </a:buClr>
              <a:buSzPts val="1200"/>
              <a:buNone/>
              <a:defRPr b="1" sz="1200"/>
            </a:lvl8pPr>
            <a:lvl9pPr indent="-228600" lvl="8" marL="4114800" rtl="0" algn="l">
              <a:lnSpc>
                <a:spcPct val="90000"/>
              </a:lnSpc>
              <a:spcBef>
                <a:spcPts val="1600"/>
              </a:spcBef>
              <a:spcAft>
                <a:spcPts val="1600"/>
              </a:spcAft>
              <a:buClr>
                <a:schemeClr val="dk1"/>
              </a:buClr>
              <a:buSzPts val="1200"/>
              <a:buNone/>
              <a:defRPr b="1" sz="1200"/>
            </a:lvl9pPr>
          </a:lstStyle>
          <a:p/>
        </p:txBody>
      </p:sp>
      <p:sp>
        <p:nvSpPr>
          <p:cNvPr id="50" name="Google Shape;50;p8"/>
          <p:cNvSpPr txBox="1"/>
          <p:nvPr>
            <p:ph idx="2" type="body"/>
          </p:nvPr>
        </p:nvSpPr>
        <p:spPr>
          <a:xfrm>
            <a:off x="629841" y="1878806"/>
            <a:ext cx="3868500" cy="27633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600"/>
              </a:spcBef>
              <a:spcAft>
                <a:spcPts val="0"/>
              </a:spcAft>
              <a:buClr>
                <a:schemeClr val="dk1"/>
              </a:buClr>
              <a:buSzPts val="1400"/>
              <a:buChar char="○"/>
              <a:defRPr/>
            </a:lvl2pPr>
            <a:lvl3pPr indent="-317500" lvl="2" marL="1371600" rtl="0" algn="l">
              <a:lnSpc>
                <a:spcPct val="90000"/>
              </a:lnSpc>
              <a:spcBef>
                <a:spcPts val="1600"/>
              </a:spcBef>
              <a:spcAft>
                <a:spcPts val="0"/>
              </a:spcAft>
              <a:buClr>
                <a:schemeClr val="dk1"/>
              </a:buClr>
              <a:buSzPts val="1400"/>
              <a:buChar char="■"/>
              <a:defRPr/>
            </a:lvl3pPr>
            <a:lvl4pPr indent="-317500" lvl="3" marL="1828800" rtl="0" algn="l">
              <a:lnSpc>
                <a:spcPct val="90000"/>
              </a:lnSpc>
              <a:spcBef>
                <a:spcPts val="1600"/>
              </a:spcBef>
              <a:spcAft>
                <a:spcPts val="0"/>
              </a:spcAft>
              <a:buClr>
                <a:schemeClr val="dk1"/>
              </a:buClr>
              <a:buSzPts val="1400"/>
              <a:buChar char="●"/>
              <a:defRPr/>
            </a:lvl4pPr>
            <a:lvl5pPr indent="-317500" lvl="4" marL="2286000" rtl="0" algn="l">
              <a:lnSpc>
                <a:spcPct val="90000"/>
              </a:lnSpc>
              <a:spcBef>
                <a:spcPts val="1600"/>
              </a:spcBef>
              <a:spcAft>
                <a:spcPts val="0"/>
              </a:spcAft>
              <a:buClr>
                <a:schemeClr val="dk1"/>
              </a:buClr>
              <a:buSzPts val="1400"/>
              <a:buChar char="○"/>
              <a:defRPr/>
            </a:lvl5pPr>
            <a:lvl6pPr indent="-317500" lvl="5" marL="2743200" rtl="0" algn="l">
              <a:lnSpc>
                <a:spcPct val="90000"/>
              </a:lnSpc>
              <a:spcBef>
                <a:spcPts val="1600"/>
              </a:spcBef>
              <a:spcAft>
                <a:spcPts val="0"/>
              </a:spcAft>
              <a:buClr>
                <a:schemeClr val="dk1"/>
              </a:buClr>
              <a:buSzPts val="1400"/>
              <a:buChar char="■"/>
              <a:defRPr/>
            </a:lvl6pPr>
            <a:lvl7pPr indent="-317500" lvl="6" marL="3200400" rtl="0" algn="l">
              <a:lnSpc>
                <a:spcPct val="90000"/>
              </a:lnSpc>
              <a:spcBef>
                <a:spcPts val="1600"/>
              </a:spcBef>
              <a:spcAft>
                <a:spcPts val="0"/>
              </a:spcAft>
              <a:buClr>
                <a:schemeClr val="dk1"/>
              </a:buClr>
              <a:buSzPts val="1400"/>
              <a:buChar char="●"/>
              <a:defRPr/>
            </a:lvl7pPr>
            <a:lvl8pPr indent="-317500" lvl="7" marL="3657600" rtl="0" algn="l">
              <a:lnSpc>
                <a:spcPct val="90000"/>
              </a:lnSpc>
              <a:spcBef>
                <a:spcPts val="1600"/>
              </a:spcBef>
              <a:spcAft>
                <a:spcPts val="0"/>
              </a:spcAft>
              <a:buClr>
                <a:schemeClr val="dk1"/>
              </a:buClr>
              <a:buSzPts val="1400"/>
              <a:buChar char="○"/>
              <a:defRPr/>
            </a:lvl8pPr>
            <a:lvl9pPr indent="-317500" lvl="8" marL="4114800" rtl="0" algn="l">
              <a:lnSpc>
                <a:spcPct val="90000"/>
              </a:lnSpc>
              <a:spcBef>
                <a:spcPts val="1600"/>
              </a:spcBef>
              <a:spcAft>
                <a:spcPts val="1600"/>
              </a:spcAft>
              <a:buClr>
                <a:schemeClr val="dk1"/>
              </a:buClr>
              <a:buSzPts val="1400"/>
              <a:buChar char="■"/>
              <a:defRPr/>
            </a:lvl9pPr>
          </a:lstStyle>
          <a:p/>
        </p:txBody>
      </p:sp>
      <p:sp>
        <p:nvSpPr>
          <p:cNvPr id="51" name="Google Shape;51;p8"/>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800"/>
              <a:buNone/>
              <a:defRPr b="1" sz="1800"/>
            </a:lvl1pPr>
            <a:lvl2pPr indent="-228600" lvl="1" marL="914400" rtl="0" algn="l">
              <a:lnSpc>
                <a:spcPct val="90000"/>
              </a:lnSpc>
              <a:spcBef>
                <a:spcPts val="1600"/>
              </a:spcBef>
              <a:spcAft>
                <a:spcPts val="0"/>
              </a:spcAft>
              <a:buClr>
                <a:schemeClr val="dk1"/>
              </a:buClr>
              <a:buSzPts val="1500"/>
              <a:buNone/>
              <a:defRPr b="1" sz="1500"/>
            </a:lvl2pPr>
            <a:lvl3pPr indent="-228600" lvl="2" marL="1371600" rtl="0" algn="l">
              <a:lnSpc>
                <a:spcPct val="90000"/>
              </a:lnSpc>
              <a:spcBef>
                <a:spcPts val="1600"/>
              </a:spcBef>
              <a:spcAft>
                <a:spcPts val="0"/>
              </a:spcAft>
              <a:buClr>
                <a:schemeClr val="dk1"/>
              </a:buClr>
              <a:buSzPts val="1400"/>
              <a:buNone/>
              <a:defRPr b="1" sz="1400"/>
            </a:lvl3pPr>
            <a:lvl4pPr indent="-228600" lvl="3" marL="1828800" rtl="0" algn="l">
              <a:lnSpc>
                <a:spcPct val="90000"/>
              </a:lnSpc>
              <a:spcBef>
                <a:spcPts val="1600"/>
              </a:spcBef>
              <a:spcAft>
                <a:spcPts val="0"/>
              </a:spcAft>
              <a:buClr>
                <a:schemeClr val="dk1"/>
              </a:buClr>
              <a:buSzPts val="1200"/>
              <a:buNone/>
              <a:defRPr b="1" sz="1200"/>
            </a:lvl4pPr>
            <a:lvl5pPr indent="-228600" lvl="4" marL="2286000" rtl="0" algn="l">
              <a:lnSpc>
                <a:spcPct val="90000"/>
              </a:lnSpc>
              <a:spcBef>
                <a:spcPts val="1600"/>
              </a:spcBef>
              <a:spcAft>
                <a:spcPts val="0"/>
              </a:spcAft>
              <a:buClr>
                <a:schemeClr val="dk1"/>
              </a:buClr>
              <a:buSzPts val="1200"/>
              <a:buNone/>
              <a:defRPr b="1" sz="1200"/>
            </a:lvl5pPr>
            <a:lvl6pPr indent="-228600" lvl="5" marL="2743200" rtl="0" algn="l">
              <a:lnSpc>
                <a:spcPct val="90000"/>
              </a:lnSpc>
              <a:spcBef>
                <a:spcPts val="1600"/>
              </a:spcBef>
              <a:spcAft>
                <a:spcPts val="0"/>
              </a:spcAft>
              <a:buClr>
                <a:schemeClr val="dk1"/>
              </a:buClr>
              <a:buSzPts val="1200"/>
              <a:buNone/>
              <a:defRPr b="1" sz="1200"/>
            </a:lvl6pPr>
            <a:lvl7pPr indent="-228600" lvl="6" marL="3200400" rtl="0" algn="l">
              <a:lnSpc>
                <a:spcPct val="90000"/>
              </a:lnSpc>
              <a:spcBef>
                <a:spcPts val="1600"/>
              </a:spcBef>
              <a:spcAft>
                <a:spcPts val="0"/>
              </a:spcAft>
              <a:buClr>
                <a:schemeClr val="dk1"/>
              </a:buClr>
              <a:buSzPts val="1200"/>
              <a:buNone/>
              <a:defRPr b="1" sz="1200"/>
            </a:lvl7pPr>
            <a:lvl8pPr indent="-228600" lvl="7" marL="3657600" rtl="0" algn="l">
              <a:lnSpc>
                <a:spcPct val="90000"/>
              </a:lnSpc>
              <a:spcBef>
                <a:spcPts val="1600"/>
              </a:spcBef>
              <a:spcAft>
                <a:spcPts val="0"/>
              </a:spcAft>
              <a:buClr>
                <a:schemeClr val="dk1"/>
              </a:buClr>
              <a:buSzPts val="1200"/>
              <a:buNone/>
              <a:defRPr b="1" sz="1200"/>
            </a:lvl8pPr>
            <a:lvl9pPr indent="-228600" lvl="8" marL="4114800" rtl="0" algn="l">
              <a:lnSpc>
                <a:spcPct val="90000"/>
              </a:lnSpc>
              <a:spcBef>
                <a:spcPts val="1600"/>
              </a:spcBef>
              <a:spcAft>
                <a:spcPts val="1600"/>
              </a:spcAft>
              <a:buClr>
                <a:schemeClr val="dk1"/>
              </a:buClr>
              <a:buSzPts val="1200"/>
              <a:buNone/>
              <a:defRPr b="1" sz="1200"/>
            </a:lvl9pPr>
          </a:lstStyle>
          <a:p/>
        </p:txBody>
      </p:sp>
      <p:sp>
        <p:nvSpPr>
          <p:cNvPr id="52" name="Google Shape;52;p8"/>
          <p:cNvSpPr txBox="1"/>
          <p:nvPr>
            <p:ph idx="4" type="body"/>
          </p:nvPr>
        </p:nvSpPr>
        <p:spPr>
          <a:xfrm>
            <a:off x="4629150" y="1878806"/>
            <a:ext cx="3887400" cy="27633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600"/>
              </a:spcBef>
              <a:spcAft>
                <a:spcPts val="0"/>
              </a:spcAft>
              <a:buClr>
                <a:schemeClr val="dk1"/>
              </a:buClr>
              <a:buSzPts val="1400"/>
              <a:buChar char="○"/>
              <a:defRPr/>
            </a:lvl2pPr>
            <a:lvl3pPr indent="-317500" lvl="2" marL="1371600" rtl="0" algn="l">
              <a:lnSpc>
                <a:spcPct val="90000"/>
              </a:lnSpc>
              <a:spcBef>
                <a:spcPts val="1600"/>
              </a:spcBef>
              <a:spcAft>
                <a:spcPts val="0"/>
              </a:spcAft>
              <a:buClr>
                <a:schemeClr val="dk1"/>
              </a:buClr>
              <a:buSzPts val="1400"/>
              <a:buChar char="■"/>
              <a:defRPr/>
            </a:lvl3pPr>
            <a:lvl4pPr indent="-317500" lvl="3" marL="1828800" rtl="0" algn="l">
              <a:lnSpc>
                <a:spcPct val="90000"/>
              </a:lnSpc>
              <a:spcBef>
                <a:spcPts val="1600"/>
              </a:spcBef>
              <a:spcAft>
                <a:spcPts val="0"/>
              </a:spcAft>
              <a:buClr>
                <a:schemeClr val="dk1"/>
              </a:buClr>
              <a:buSzPts val="1400"/>
              <a:buChar char="●"/>
              <a:defRPr/>
            </a:lvl4pPr>
            <a:lvl5pPr indent="-317500" lvl="4" marL="2286000" rtl="0" algn="l">
              <a:lnSpc>
                <a:spcPct val="90000"/>
              </a:lnSpc>
              <a:spcBef>
                <a:spcPts val="1600"/>
              </a:spcBef>
              <a:spcAft>
                <a:spcPts val="0"/>
              </a:spcAft>
              <a:buClr>
                <a:schemeClr val="dk1"/>
              </a:buClr>
              <a:buSzPts val="1400"/>
              <a:buChar char="○"/>
              <a:defRPr/>
            </a:lvl5pPr>
            <a:lvl6pPr indent="-317500" lvl="5" marL="2743200" rtl="0" algn="l">
              <a:lnSpc>
                <a:spcPct val="90000"/>
              </a:lnSpc>
              <a:spcBef>
                <a:spcPts val="1600"/>
              </a:spcBef>
              <a:spcAft>
                <a:spcPts val="0"/>
              </a:spcAft>
              <a:buClr>
                <a:schemeClr val="dk1"/>
              </a:buClr>
              <a:buSzPts val="1400"/>
              <a:buChar char="■"/>
              <a:defRPr/>
            </a:lvl6pPr>
            <a:lvl7pPr indent="-317500" lvl="6" marL="3200400" rtl="0" algn="l">
              <a:lnSpc>
                <a:spcPct val="90000"/>
              </a:lnSpc>
              <a:spcBef>
                <a:spcPts val="1600"/>
              </a:spcBef>
              <a:spcAft>
                <a:spcPts val="0"/>
              </a:spcAft>
              <a:buClr>
                <a:schemeClr val="dk1"/>
              </a:buClr>
              <a:buSzPts val="1400"/>
              <a:buChar char="●"/>
              <a:defRPr/>
            </a:lvl7pPr>
            <a:lvl8pPr indent="-317500" lvl="7" marL="3657600" rtl="0" algn="l">
              <a:lnSpc>
                <a:spcPct val="90000"/>
              </a:lnSpc>
              <a:spcBef>
                <a:spcPts val="1600"/>
              </a:spcBef>
              <a:spcAft>
                <a:spcPts val="0"/>
              </a:spcAft>
              <a:buClr>
                <a:schemeClr val="dk1"/>
              </a:buClr>
              <a:buSzPts val="1400"/>
              <a:buChar char="○"/>
              <a:defRPr/>
            </a:lvl8pPr>
            <a:lvl9pPr indent="-317500" lvl="8" marL="4114800" rtl="0" algn="l">
              <a:lnSpc>
                <a:spcPct val="90000"/>
              </a:lnSpc>
              <a:spcBef>
                <a:spcPts val="1600"/>
              </a:spcBef>
              <a:spcAft>
                <a:spcPts val="1600"/>
              </a:spcAft>
              <a:buClr>
                <a:schemeClr val="dk1"/>
              </a:buClr>
              <a:buSzPts val="1400"/>
              <a:buChar char="■"/>
              <a:defRPr/>
            </a:lvl9pPr>
          </a:lstStyle>
          <a:p/>
        </p:txBody>
      </p:sp>
      <p:sp>
        <p:nvSpPr>
          <p:cNvPr id="53" name="Google Shape;53;p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4" name="Google Shape;54;p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5" name="Google Shape;55;p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56" name="Google Shape;56;p8"/>
          <p:cNvSpPr/>
          <p:nvPr/>
        </p:nvSpPr>
        <p:spPr>
          <a:xfrm>
            <a:off x="0" y="0"/>
            <a:ext cx="9144000" cy="216300"/>
          </a:xfrm>
          <a:prstGeom prst="rect">
            <a:avLst/>
          </a:prstGeom>
          <a:solidFill>
            <a:schemeClr val="dk1"/>
          </a:solidFill>
          <a:ln cap="flat" cmpd="sng" w="12700">
            <a:solidFill>
              <a:schemeClr val="dk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57" name="Google Shape;57;p8"/>
          <p:cNvPicPr preferRelativeResize="0"/>
          <p:nvPr/>
        </p:nvPicPr>
        <p:blipFill rotWithShape="1">
          <a:blip r:embed="rId2">
            <a:alphaModFix/>
          </a:blip>
          <a:srcRect b="0" l="0" r="0" t="0"/>
          <a:stretch/>
        </p:blipFill>
        <p:spPr>
          <a:xfrm>
            <a:off x="18535" y="0"/>
            <a:ext cx="1629658" cy="216243"/>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58" name="Shape 58"/>
        <p:cNvGrpSpPr/>
        <p:nvPr/>
      </p:nvGrpSpPr>
      <p:grpSpPr>
        <a:xfrm>
          <a:off x="0" y="0"/>
          <a:ext cx="0" cy="0"/>
          <a:chOff x="0" y="0"/>
          <a:chExt cx="0" cy="0"/>
        </a:xfrm>
      </p:grpSpPr>
      <p:sp>
        <p:nvSpPr>
          <p:cNvPr id="59" name="Google Shape;59;p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 name="Google Shape;60;p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1" name="Google Shape;61;p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2" name="Google Shape;62;p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63" name="Google Shape;63;p9"/>
          <p:cNvSpPr/>
          <p:nvPr/>
        </p:nvSpPr>
        <p:spPr>
          <a:xfrm>
            <a:off x="0" y="0"/>
            <a:ext cx="9144000" cy="216300"/>
          </a:xfrm>
          <a:prstGeom prst="rect">
            <a:avLst/>
          </a:prstGeom>
          <a:solidFill>
            <a:schemeClr val="dk1"/>
          </a:solidFill>
          <a:ln cap="flat" cmpd="sng" w="12700">
            <a:solidFill>
              <a:schemeClr val="dk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64" name="Google Shape;64;p9"/>
          <p:cNvPicPr preferRelativeResize="0"/>
          <p:nvPr/>
        </p:nvPicPr>
        <p:blipFill rotWithShape="1">
          <a:blip r:embed="rId2">
            <a:alphaModFix/>
          </a:blip>
          <a:srcRect b="0" l="0" r="0" t="0"/>
          <a:stretch/>
        </p:blipFill>
        <p:spPr>
          <a:xfrm>
            <a:off x="18535" y="0"/>
            <a:ext cx="1629658" cy="216243"/>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Autofit/>
          </a:bodyPr>
          <a:lstStyle>
            <a:lvl1pPr lvl="0" rtl="0" algn="l">
              <a:lnSpc>
                <a:spcPct val="90000"/>
              </a:lnSpc>
              <a:spcBef>
                <a:spcPts val="0"/>
              </a:spcBef>
              <a:spcAft>
                <a:spcPts val="0"/>
              </a:spcAft>
              <a:buClr>
                <a:schemeClr val="dk1"/>
              </a:buClr>
              <a:buSzPts val="2400"/>
              <a:buFont typeface="Helvetica Neue"/>
              <a:buNone/>
              <a:defRPr sz="24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10"/>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Autofit/>
          </a:bodyPr>
          <a:lstStyle>
            <a:lvl1pPr indent="-381000" lvl="0" marL="457200" rtl="0" algn="l">
              <a:lnSpc>
                <a:spcPct val="90000"/>
              </a:lnSpc>
              <a:spcBef>
                <a:spcPts val="800"/>
              </a:spcBef>
              <a:spcAft>
                <a:spcPts val="0"/>
              </a:spcAft>
              <a:buClr>
                <a:schemeClr val="dk1"/>
              </a:buClr>
              <a:buSzPts val="2400"/>
              <a:buChar char="●"/>
              <a:defRPr sz="2400"/>
            </a:lvl1pPr>
            <a:lvl2pPr indent="-361950" lvl="1" marL="914400" rtl="0" algn="l">
              <a:lnSpc>
                <a:spcPct val="90000"/>
              </a:lnSpc>
              <a:spcBef>
                <a:spcPts val="1600"/>
              </a:spcBef>
              <a:spcAft>
                <a:spcPts val="0"/>
              </a:spcAft>
              <a:buClr>
                <a:schemeClr val="dk1"/>
              </a:buClr>
              <a:buSzPts val="2100"/>
              <a:buChar char="○"/>
              <a:defRPr sz="2100"/>
            </a:lvl2pPr>
            <a:lvl3pPr indent="-342900" lvl="2" marL="1371600" rtl="0" algn="l">
              <a:lnSpc>
                <a:spcPct val="90000"/>
              </a:lnSpc>
              <a:spcBef>
                <a:spcPts val="1600"/>
              </a:spcBef>
              <a:spcAft>
                <a:spcPts val="0"/>
              </a:spcAft>
              <a:buClr>
                <a:schemeClr val="dk1"/>
              </a:buClr>
              <a:buSzPts val="1800"/>
              <a:buChar char="■"/>
              <a:defRPr sz="1800"/>
            </a:lvl3pPr>
            <a:lvl4pPr indent="-323850" lvl="3" marL="1828800" rtl="0" algn="l">
              <a:lnSpc>
                <a:spcPct val="90000"/>
              </a:lnSpc>
              <a:spcBef>
                <a:spcPts val="1600"/>
              </a:spcBef>
              <a:spcAft>
                <a:spcPts val="0"/>
              </a:spcAft>
              <a:buClr>
                <a:schemeClr val="dk1"/>
              </a:buClr>
              <a:buSzPts val="1500"/>
              <a:buChar char="●"/>
              <a:defRPr sz="1500"/>
            </a:lvl4pPr>
            <a:lvl5pPr indent="-323850" lvl="4" marL="2286000" rtl="0" algn="l">
              <a:lnSpc>
                <a:spcPct val="90000"/>
              </a:lnSpc>
              <a:spcBef>
                <a:spcPts val="1600"/>
              </a:spcBef>
              <a:spcAft>
                <a:spcPts val="0"/>
              </a:spcAft>
              <a:buClr>
                <a:schemeClr val="dk1"/>
              </a:buClr>
              <a:buSzPts val="1500"/>
              <a:buChar char="○"/>
              <a:defRPr sz="1500"/>
            </a:lvl5pPr>
            <a:lvl6pPr indent="-323850" lvl="5" marL="2743200" rtl="0" algn="l">
              <a:lnSpc>
                <a:spcPct val="90000"/>
              </a:lnSpc>
              <a:spcBef>
                <a:spcPts val="1600"/>
              </a:spcBef>
              <a:spcAft>
                <a:spcPts val="0"/>
              </a:spcAft>
              <a:buClr>
                <a:schemeClr val="dk1"/>
              </a:buClr>
              <a:buSzPts val="1500"/>
              <a:buChar char="■"/>
              <a:defRPr sz="1500"/>
            </a:lvl6pPr>
            <a:lvl7pPr indent="-323850" lvl="6" marL="3200400" rtl="0" algn="l">
              <a:lnSpc>
                <a:spcPct val="90000"/>
              </a:lnSpc>
              <a:spcBef>
                <a:spcPts val="1600"/>
              </a:spcBef>
              <a:spcAft>
                <a:spcPts val="0"/>
              </a:spcAft>
              <a:buClr>
                <a:schemeClr val="dk1"/>
              </a:buClr>
              <a:buSzPts val="1500"/>
              <a:buChar char="●"/>
              <a:defRPr sz="1500"/>
            </a:lvl7pPr>
            <a:lvl8pPr indent="-323850" lvl="7" marL="3657600" rtl="0" algn="l">
              <a:lnSpc>
                <a:spcPct val="90000"/>
              </a:lnSpc>
              <a:spcBef>
                <a:spcPts val="1600"/>
              </a:spcBef>
              <a:spcAft>
                <a:spcPts val="0"/>
              </a:spcAft>
              <a:buClr>
                <a:schemeClr val="dk1"/>
              </a:buClr>
              <a:buSzPts val="1500"/>
              <a:buChar char="○"/>
              <a:defRPr sz="1500"/>
            </a:lvl8pPr>
            <a:lvl9pPr indent="-323850" lvl="8" marL="4114800" rtl="0" algn="l">
              <a:lnSpc>
                <a:spcPct val="90000"/>
              </a:lnSpc>
              <a:spcBef>
                <a:spcPts val="1600"/>
              </a:spcBef>
              <a:spcAft>
                <a:spcPts val="1600"/>
              </a:spcAft>
              <a:buClr>
                <a:schemeClr val="dk1"/>
              </a:buClr>
              <a:buSzPts val="1500"/>
              <a:buChar char="■"/>
              <a:defRPr sz="1500"/>
            </a:lvl9pPr>
          </a:lstStyle>
          <a:p/>
        </p:txBody>
      </p:sp>
      <p:sp>
        <p:nvSpPr>
          <p:cNvPr id="68" name="Google Shape;68;p10"/>
          <p:cNvSpPr txBox="1"/>
          <p:nvPr>
            <p:ph idx="2" type="body"/>
          </p:nvPr>
        </p:nvSpPr>
        <p:spPr>
          <a:xfrm>
            <a:off x="629841" y="1543050"/>
            <a:ext cx="2949000" cy="28587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200"/>
              <a:buNone/>
              <a:defRPr sz="1200"/>
            </a:lvl1pPr>
            <a:lvl2pPr indent="-228600" lvl="1" marL="914400" rtl="0" algn="l">
              <a:lnSpc>
                <a:spcPct val="90000"/>
              </a:lnSpc>
              <a:spcBef>
                <a:spcPts val="1600"/>
              </a:spcBef>
              <a:spcAft>
                <a:spcPts val="0"/>
              </a:spcAft>
              <a:buClr>
                <a:schemeClr val="dk1"/>
              </a:buClr>
              <a:buSzPts val="1100"/>
              <a:buNone/>
              <a:defRPr sz="1100"/>
            </a:lvl2pPr>
            <a:lvl3pPr indent="-228600" lvl="2" marL="1371600" rtl="0" algn="l">
              <a:lnSpc>
                <a:spcPct val="90000"/>
              </a:lnSpc>
              <a:spcBef>
                <a:spcPts val="1600"/>
              </a:spcBef>
              <a:spcAft>
                <a:spcPts val="0"/>
              </a:spcAft>
              <a:buClr>
                <a:schemeClr val="dk1"/>
              </a:buClr>
              <a:buSzPts val="900"/>
              <a:buNone/>
              <a:defRPr sz="900"/>
            </a:lvl3pPr>
            <a:lvl4pPr indent="-228600" lvl="3" marL="1828800" rtl="0" algn="l">
              <a:lnSpc>
                <a:spcPct val="90000"/>
              </a:lnSpc>
              <a:spcBef>
                <a:spcPts val="1600"/>
              </a:spcBef>
              <a:spcAft>
                <a:spcPts val="0"/>
              </a:spcAft>
              <a:buClr>
                <a:schemeClr val="dk1"/>
              </a:buClr>
              <a:buSzPts val="800"/>
              <a:buNone/>
              <a:defRPr sz="800"/>
            </a:lvl4pPr>
            <a:lvl5pPr indent="-228600" lvl="4" marL="2286000" rtl="0" algn="l">
              <a:lnSpc>
                <a:spcPct val="90000"/>
              </a:lnSpc>
              <a:spcBef>
                <a:spcPts val="1600"/>
              </a:spcBef>
              <a:spcAft>
                <a:spcPts val="0"/>
              </a:spcAft>
              <a:buClr>
                <a:schemeClr val="dk1"/>
              </a:buClr>
              <a:buSzPts val="800"/>
              <a:buNone/>
              <a:defRPr sz="800"/>
            </a:lvl5pPr>
            <a:lvl6pPr indent="-228600" lvl="5" marL="2743200" rtl="0" algn="l">
              <a:lnSpc>
                <a:spcPct val="90000"/>
              </a:lnSpc>
              <a:spcBef>
                <a:spcPts val="1600"/>
              </a:spcBef>
              <a:spcAft>
                <a:spcPts val="0"/>
              </a:spcAft>
              <a:buClr>
                <a:schemeClr val="dk1"/>
              </a:buClr>
              <a:buSzPts val="800"/>
              <a:buNone/>
              <a:defRPr sz="800"/>
            </a:lvl6pPr>
            <a:lvl7pPr indent="-228600" lvl="6" marL="3200400" rtl="0" algn="l">
              <a:lnSpc>
                <a:spcPct val="90000"/>
              </a:lnSpc>
              <a:spcBef>
                <a:spcPts val="1600"/>
              </a:spcBef>
              <a:spcAft>
                <a:spcPts val="0"/>
              </a:spcAft>
              <a:buClr>
                <a:schemeClr val="dk1"/>
              </a:buClr>
              <a:buSzPts val="800"/>
              <a:buNone/>
              <a:defRPr sz="800"/>
            </a:lvl7pPr>
            <a:lvl8pPr indent="-228600" lvl="7" marL="3657600" rtl="0" algn="l">
              <a:lnSpc>
                <a:spcPct val="90000"/>
              </a:lnSpc>
              <a:spcBef>
                <a:spcPts val="1600"/>
              </a:spcBef>
              <a:spcAft>
                <a:spcPts val="0"/>
              </a:spcAft>
              <a:buClr>
                <a:schemeClr val="dk1"/>
              </a:buClr>
              <a:buSzPts val="800"/>
              <a:buNone/>
              <a:defRPr sz="800"/>
            </a:lvl8pPr>
            <a:lvl9pPr indent="-228600" lvl="8" marL="4114800" rtl="0" algn="l">
              <a:lnSpc>
                <a:spcPct val="90000"/>
              </a:lnSpc>
              <a:spcBef>
                <a:spcPts val="1600"/>
              </a:spcBef>
              <a:spcAft>
                <a:spcPts val="1600"/>
              </a:spcAft>
              <a:buClr>
                <a:schemeClr val="dk1"/>
              </a:buClr>
              <a:buSzPts val="800"/>
              <a:buNone/>
              <a:defRPr sz="800"/>
            </a:lvl9pPr>
          </a:lstStyle>
          <a:p/>
        </p:txBody>
      </p:sp>
      <p:sp>
        <p:nvSpPr>
          <p:cNvPr id="69" name="Google Shape;69;p1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0" name="Google Shape;70;p1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1" name="Google Shape;71;p1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72" name="Google Shape;72;p10"/>
          <p:cNvSpPr/>
          <p:nvPr/>
        </p:nvSpPr>
        <p:spPr>
          <a:xfrm>
            <a:off x="0" y="0"/>
            <a:ext cx="9144000" cy="216300"/>
          </a:xfrm>
          <a:prstGeom prst="rect">
            <a:avLst/>
          </a:prstGeom>
          <a:solidFill>
            <a:schemeClr val="dk1"/>
          </a:solidFill>
          <a:ln cap="flat" cmpd="sng" w="12700">
            <a:solidFill>
              <a:schemeClr val="dk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73" name="Google Shape;73;p10"/>
          <p:cNvPicPr preferRelativeResize="0"/>
          <p:nvPr/>
        </p:nvPicPr>
        <p:blipFill rotWithShape="1">
          <a:blip r:embed="rId2">
            <a:alphaModFix/>
          </a:blip>
          <a:srcRect b="0" l="0" r="0" t="0"/>
          <a:stretch/>
        </p:blipFill>
        <p:spPr>
          <a:xfrm>
            <a:off x="18535" y="0"/>
            <a:ext cx="1629658" cy="216243"/>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4" name="Shape 74"/>
        <p:cNvGrpSpPr/>
        <p:nvPr/>
      </p:nvGrpSpPr>
      <p:grpSpPr>
        <a:xfrm>
          <a:off x="0" y="0"/>
          <a:ext cx="0" cy="0"/>
          <a:chOff x="0" y="0"/>
          <a:chExt cx="0" cy="0"/>
        </a:xfrm>
      </p:grpSpPr>
      <p:sp>
        <p:nvSpPr>
          <p:cNvPr id="75" name="Google Shape;75;p11"/>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Autofit/>
          </a:bodyPr>
          <a:lstStyle>
            <a:lvl1pPr lvl="0" rtl="0" algn="l">
              <a:lnSpc>
                <a:spcPct val="90000"/>
              </a:lnSpc>
              <a:spcBef>
                <a:spcPts val="0"/>
              </a:spcBef>
              <a:spcAft>
                <a:spcPts val="0"/>
              </a:spcAft>
              <a:buClr>
                <a:schemeClr val="dk1"/>
              </a:buClr>
              <a:buSzPts val="2400"/>
              <a:buFont typeface="Helvetica Neue"/>
              <a:buNone/>
              <a:defRPr sz="24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6" name="Google Shape;76;p11"/>
          <p:cNvSpPr/>
          <p:nvPr>
            <p:ph idx="2" type="pic"/>
          </p:nvPr>
        </p:nvSpPr>
        <p:spPr>
          <a:xfrm>
            <a:off x="3887391" y="740569"/>
            <a:ext cx="4629300" cy="36552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400"/>
              <a:buFont typeface="Arial"/>
              <a:buNone/>
              <a:defRPr b="0" i="0" sz="2400" u="none" cap="none" strike="noStrike">
                <a:solidFill>
                  <a:schemeClr val="dk1"/>
                </a:solidFill>
                <a:latin typeface="Helvetica Neue"/>
                <a:ea typeface="Helvetica Neue"/>
                <a:cs typeface="Helvetica Neue"/>
                <a:sym typeface="Helvetica Neue"/>
              </a:defRPr>
            </a:lvl1pPr>
            <a:lvl2pPr lvl="1" marR="0" rtl="0" algn="l">
              <a:lnSpc>
                <a:spcPct val="90000"/>
              </a:lnSpc>
              <a:spcBef>
                <a:spcPts val="400"/>
              </a:spcBef>
              <a:spcAft>
                <a:spcPts val="0"/>
              </a:spcAft>
              <a:buClr>
                <a:schemeClr val="dk1"/>
              </a:buClr>
              <a:buSzPts val="2100"/>
              <a:buFont typeface="Arial"/>
              <a:buNone/>
              <a:defRPr b="0" i="0" sz="2100" u="none" cap="none" strike="noStrike">
                <a:solidFill>
                  <a:schemeClr val="dk1"/>
                </a:solidFill>
                <a:latin typeface="Helvetica Neue"/>
                <a:ea typeface="Helvetica Neue"/>
                <a:cs typeface="Helvetica Neue"/>
                <a:sym typeface="Helvetica Neue"/>
              </a:defRPr>
            </a:lvl2pPr>
            <a:lvl3pPr lvl="2" marR="0" rtl="0" algn="l">
              <a:lnSpc>
                <a:spcPct val="90000"/>
              </a:lnSpc>
              <a:spcBef>
                <a:spcPts val="400"/>
              </a:spcBef>
              <a:spcAft>
                <a:spcPts val="0"/>
              </a:spcAft>
              <a:buClr>
                <a:schemeClr val="dk1"/>
              </a:buClr>
              <a:buSzPts val="1800"/>
              <a:buFont typeface="Arial"/>
              <a:buNone/>
              <a:defRPr b="0" i="0" sz="1800" u="none" cap="none" strike="noStrike">
                <a:solidFill>
                  <a:schemeClr val="dk1"/>
                </a:solidFill>
                <a:latin typeface="Helvetica Neue"/>
                <a:ea typeface="Helvetica Neue"/>
                <a:cs typeface="Helvetica Neue"/>
                <a:sym typeface="Helvetica Neue"/>
              </a:defRPr>
            </a:lvl3pPr>
            <a:lvl4pPr lvl="3"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Helvetica Neue"/>
                <a:ea typeface="Helvetica Neue"/>
                <a:cs typeface="Helvetica Neue"/>
                <a:sym typeface="Helvetica Neue"/>
              </a:defRPr>
            </a:lvl4pPr>
            <a:lvl5pPr lvl="4"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Helvetica Neue"/>
                <a:ea typeface="Helvetica Neue"/>
                <a:cs typeface="Helvetica Neue"/>
                <a:sym typeface="Helvetica Neue"/>
              </a:defRPr>
            </a:lvl5pPr>
            <a:lvl6pPr lvl="5"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9pPr>
          </a:lstStyle>
          <a:p/>
        </p:txBody>
      </p:sp>
      <p:sp>
        <p:nvSpPr>
          <p:cNvPr id="77" name="Google Shape;77;p11"/>
          <p:cNvSpPr txBox="1"/>
          <p:nvPr>
            <p:ph idx="1" type="body"/>
          </p:nvPr>
        </p:nvSpPr>
        <p:spPr>
          <a:xfrm>
            <a:off x="629841" y="1543050"/>
            <a:ext cx="2949000" cy="28587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200"/>
              <a:buNone/>
              <a:defRPr sz="1200"/>
            </a:lvl1pPr>
            <a:lvl2pPr indent="-228600" lvl="1" marL="914400" rtl="0" algn="l">
              <a:lnSpc>
                <a:spcPct val="90000"/>
              </a:lnSpc>
              <a:spcBef>
                <a:spcPts val="1600"/>
              </a:spcBef>
              <a:spcAft>
                <a:spcPts val="0"/>
              </a:spcAft>
              <a:buClr>
                <a:schemeClr val="dk1"/>
              </a:buClr>
              <a:buSzPts val="1100"/>
              <a:buNone/>
              <a:defRPr sz="1100"/>
            </a:lvl2pPr>
            <a:lvl3pPr indent="-228600" lvl="2" marL="1371600" rtl="0" algn="l">
              <a:lnSpc>
                <a:spcPct val="90000"/>
              </a:lnSpc>
              <a:spcBef>
                <a:spcPts val="1600"/>
              </a:spcBef>
              <a:spcAft>
                <a:spcPts val="0"/>
              </a:spcAft>
              <a:buClr>
                <a:schemeClr val="dk1"/>
              </a:buClr>
              <a:buSzPts val="900"/>
              <a:buNone/>
              <a:defRPr sz="900"/>
            </a:lvl3pPr>
            <a:lvl4pPr indent="-228600" lvl="3" marL="1828800" rtl="0" algn="l">
              <a:lnSpc>
                <a:spcPct val="90000"/>
              </a:lnSpc>
              <a:spcBef>
                <a:spcPts val="1600"/>
              </a:spcBef>
              <a:spcAft>
                <a:spcPts val="0"/>
              </a:spcAft>
              <a:buClr>
                <a:schemeClr val="dk1"/>
              </a:buClr>
              <a:buSzPts val="800"/>
              <a:buNone/>
              <a:defRPr sz="800"/>
            </a:lvl4pPr>
            <a:lvl5pPr indent="-228600" lvl="4" marL="2286000" rtl="0" algn="l">
              <a:lnSpc>
                <a:spcPct val="90000"/>
              </a:lnSpc>
              <a:spcBef>
                <a:spcPts val="1600"/>
              </a:spcBef>
              <a:spcAft>
                <a:spcPts val="0"/>
              </a:spcAft>
              <a:buClr>
                <a:schemeClr val="dk1"/>
              </a:buClr>
              <a:buSzPts val="800"/>
              <a:buNone/>
              <a:defRPr sz="800"/>
            </a:lvl5pPr>
            <a:lvl6pPr indent="-228600" lvl="5" marL="2743200" rtl="0" algn="l">
              <a:lnSpc>
                <a:spcPct val="90000"/>
              </a:lnSpc>
              <a:spcBef>
                <a:spcPts val="1600"/>
              </a:spcBef>
              <a:spcAft>
                <a:spcPts val="0"/>
              </a:spcAft>
              <a:buClr>
                <a:schemeClr val="dk1"/>
              </a:buClr>
              <a:buSzPts val="800"/>
              <a:buNone/>
              <a:defRPr sz="800"/>
            </a:lvl6pPr>
            <a:lvl7pPr indent="-228600" lvl="6" marL="3200400" rtl="0" algn="l">
              <a:lnSpc>
                <a:spcPct val="90000"/>
              </a:lnSpc>
              <a:spcBef>
                <a:spcPts val="1600"/>
              </a:spcBef>
              <a:spcAft>
                <a:spcPts val="0"/>
              </a:spcAft>
              <a:buClr>
                <a:schemeClr val="dk1"/>
              </a:buClr>
              <a:buSzPts val="800"/>
              <a:buNone/>
              <a:defRPr sz="800"/>
            </a:lvl7pPr>
            <a:lvl8pPr indent="-228600" lvl="7" marL="3657600" rtl="0" algn="l">
              <a:lnSpc>
                <a:spcPct val="90000"/>
              </a:lnSpc>
              <a:spcBef>
                <a:spcPts val="1600"/>
              </a:spcBef>
              <a:spcAft>
                <a:spcPts val="0"/>
              </a:spcAft>
              <a:buClr>
                <a:schemeClr val="dk1"/>
              </a:buClr>
              <a:buSzPts val="800"/>
              <a:buNone/>
              <a:defRPr sz="800"/>
            </a:lvl8pPr>
            <a:lvl9pPr indent="-228600" lvl="8" marL="4114800" rtl="0" algn="l">
              <a:lnSpc>
                <a:spcPct val="90000"/>
              </a:lnSpc>
              <a:spcBef>
                <a:spcPts val="1600"/>
              </a:spcBef>
              <a:spcAft>
                <a:spcPts val="1600"/>
              </a:spcAft>
              <a:buClr>
                <a:schemeClr val="dk1"/>
              </a:buClr>
              <a:buSzPts val="800"/>
              <a:buNone/>
              <a:defRPr sz="800"/>
            </a:lvl9pPr>
          </a:lstStyle>
          <a:p/>
        </p:txBody>
      </p:sp>
      <p:sp>
        <p:nvSpPr>
          <p:cNvPr id="78" name="Google Shape;78;p1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9" name="Google Shape;79;p1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0" name="Google Shape;80;p1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81" name="Google Shape;81;p11"/>
          <p:cNvSpPr/>
          <p:nvPr/>
        </p:nvSpPr>
        <p:spPr>
          <a:xfrm>
            <a:off x="0" y="0"/>
            <a:ext cx="9144000" cy="216300"/>
          </a:xfrm>
          <a:prstGeom prst="rect">
            <a:avLst/>
          </a:prstGeom>
          <a:solidFill>
            <a:schemeClr val="dk1"/>
          </a:solidFill>
          <a:ln cap="flat" cmpd="sng" w="12700">
            <a:solidFill>
              <a:schemeClr val="dk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82" name="Google Shape;82;p11"/>
          <p:cNvPicPr preferRelativeResize="0"/>
          <p:nvPr/>
        </p:nvPicPr>
        <p:blipFill rotWithShape="1">
          <a:blip r:embed="rId2">
            <a:alphaModFix/>
          </a:blip>
          <a:srcRect b="0" l="0" r="0" t="0"/>
          <a:stretch/>
        </p:blipFill>
        <p:spPr>
          <a:xfrm>
            <a:off x="18535" y="0"/>
            <a:ext cx="1629658" cy="216243"/>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3" name="Shape 83"/>
        <p:cNvGrpSpPr/>
        <p:nvPr/>
      </p:nvGrpSpPr>
      <p:grpSpPr>
        <a:xfrm>
          <a:off x="0" y="0"/>
          <a:ext cx="0" cy="0"/>
          <a:chOff x="0" y="0"/>
          <a:chExt cx="0" cy="0"/>
        </a:xfrm>
      </p:grpSpPr>
      <p:sp>
        <p:nvSpPr>
          <p:cNvPr id="84" name="Google Shape;84;p12"/>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5" name="Google Shape;85;p12"/>
          <p:cNvSpPr txBox="1"/>
          <p:nvPr>
            <p:ph idx="1" type="body"/>
          </p:nvPr>
        </p:nvSpPr>
        <p:spPr>
          <a:xfrm rot="5400000">
            <a:off x="2940300" y="-942431"/>
            <a:ext cx="3263400" cy="78867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600"/>
              </a:spcBef>
              <a:spcAft>
                <a:spcPts val="0"/>
              </a:spcAft>
              <a:buClr>
                <a:schemeClr val="dk1"/>
              </a:buClr>
              <a:buSzPts val="1400"/>
              <a:buChar char="○"/>
              <a:defRPr/>
            </a:lvl2pPr>
            <a:lvl3pPr indent="-317500" lvl="2" marL="1371600" rtl="0" algn="l">
              <a:lnSpc>
                <a:spcPct val="90000"/>
              </a:lnSpc>
              <a:spcBef>
                <a:spcPts val="1600"/>
              </a:spcBef>
              <a:spcAft>
                <a:spcPts val="0"/>
              </a:spcAft>
              <a:buClr>
                <a:schemeClr val="dk1"/>
              </a:buClr>
              <a:buSzPts val="1400"/>
              <a:buChar char="■"/>
              <a:defRPr/>
            </a:lvl3pPr>
            <a:lvl4pPr indent="-317500" lvl="3" marL="1828800" rtl="0" algn="l">
              <a:lnSpc>
                <a:spcPct val="90000"/>
              </a:lnSpc>
              <a:spcBef>
                <a:spcPts val="1600"/>
              </a:spcBef>
              <a:spcAft>
                <a:spcPts val="0"/>
              </a:spcAft>
              <a:buClr>
                <a:schemeClr val="dk1"/>
              </a:buClr>
              <a:buSzPts val="1400"/>
              <a:buChar char="●"/>
              <a:defRPr/>
            </a:lvl4pPr>
            <a:lvl5pPr indent="-317500" lvl="4" marL="2286000" rtl="0" algn="l">
              <a:lnSpc>
                <a:spcPct val="90000"/>
              </a:lnSpc>
              <a:spcBef>
                <a:spcPts val="1600"/>
              </a:spcBef>
              <a:spcAft>
                <a:spcPts val="0"/>
              </a:spcAft>
              <a:buClr>
                <a:schemeClr val="dk1"/>
              </a:buClr>
              <a:buSzPts val="1400"/>
              <a:buChar char="○"/>
              <a:defRPr/>
            </a:lvl5pPr>
            <a:lvl6pPr indent="-317500" lvl="5" marL="2743200" rtl="0" algn="l">
              <a:lnSpc>
                <a:spcPct val="90000"/>
              </a:lnSpc>
              <a:spcBef>
                <a:spcPts val="1600"/>
              </a:spcBef>
              <a:spcAft>
                <a:spcPts val="0"/>
              </a:spcAft>
              <a:buClr>
                <a:schemeClr val="dk1"/>
              </a:buClr>
              <a:buSzPts val="1400"/>
              <a:buChar char="■"/>
              <a:defRPr/>
            </a:lvl6pPr>
            <a:lvl7pPr indent="-317500" lvl="6" marL="3200400" rtl="0" algn="l">
              <a:lnSpc>
                <a:spcPct val="90000"/>
              </a:lnSpc>
              <a:spcBef>
                <a:spcPts val="1600"/>
              </a:spcBef>
              <a:spcAft>
                <a:spcPts val="0"/>
              </a:spcAft>
              <a:buClr>
                <a:schemeClr val="dk1"/>
              </a:buClr>
              <a:buSzPts val="1400"/>
              <a:buChar char="●"/>
              <a:defRPr/>
            </a:lvl7pPr>
            <a:lvl8pPr indent="-317500" lvl="7" marL="3657600" rtl="0" algn="l">
              <a:lnSpc>
                <a:spcPct val="90000"/>
              </a:lnSpc>
              <a:spcBef>
                <a:spcPts val="1600"/>
              </a:spcBef>
              <a:spcAft>
                <a:spcPts val="0"/>
              </a:spcAft>
              <a:buClr>
                <a:schemeClr val="dk1"/>
              </a:buClr>
              <a:buSzPts val="1400"/>
              <a:buChar char="○"/>
              <a:defRPr/>
            </a:lvl8pPr>
            <a:lvl9pPr indent="-317500" lvl="8" marL="4114800" rtl="0" algn="l">
              <a:lnSpc>
                <a:spcPct val="90000"/>
              </a:lnSpc>
              <a:spcBef>
                <a:spcPts val="1600"/>
              </a:spcBef>
              <a:spcAft>
                <a:spcPts val="1600"/>
              </a:spcAft>
              <a:buClr>
                <a:schemeClr val="dk1"/>
              </a:buClr>
              <a:buSzPts val="1400"/>
              <a:buChar char="■"/>
              <a:defRPr/>
            </a:lvl9pPr>
          </a:lstStyle>
          <a:p/>
        </p:txBody>
      </p:sp>
      <p:sp>
        <p:nvSpPr>
          <p:cNvPr id="86" name="Google Shape;86;p1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7" name="Google Shape;87;p1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8" name="Google Shape;88;p1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89" name="Google Shape;89;p12"/>
          <p:cNvSpPr/>
          <p:nvPr/>
        </p:nvSpPr>
        <p:spPr>
          <a:xfrm>
            <a:off x="0" y="0"/>
            <a:ext cx="9144000" cy="216300"/>
          </a:xfrm>
          <a:prstGeom prst="rect">
            <a:avLst/>
          </a:prstGeom>
          <a:solidFill>
            <a:schemeClr val="dk1"/>
          </a:solidFill>
          <a:ln cap="flat" cmpd="sng" w="12700">
            <a:solidFill>
              <a:schemeClr val="dk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90" name="Google Shape;90;p12"/>
          <p:cNvPicPr preferRelativeResize="0"/>
          <p:nvPr/>
        </p:nvPicPr>
        <p:blipFill rotWithShape="1">
          <a:blip r:embed="rId2">
            <a:alphaModFix/>
          </a:blip>
          <a:srcRect b="0" l="0" r="0" t="0"/>
          <a:stretch/>
        </p:blipFill>
        <p:spPr>
          <a:xfrm>
            <a:off x="18535" y="0"/>
            <a:ext cx="1629658" cy="216243"/>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1" name="Shape 91"/>
        <p:cNvGrpSpPr/>
        <p:nvPr/>
      </p:nvGrpSpPr>
      <p:grpSpPr>
        <a:xfrm>
          <a:off x="0" y="0"/>
          <a:ext cx="0" cy="0"/>
          <a:chOff x="0" y="0"/>
          <a:chExt cx="0" cy="0"/>
        </a:xfrm>
      </p:grpSpPr>
      <p:sp>
        <p:nvSpPr>
          <p:cNvPr id="92" name="Google Shape;92;p13"/>
          <p:cNvSpPr txBox="1"/>
          <p:nvPr>
            <p:ph type="title"/>
          </p:nvPr>
        </p:nvSpPr>
        <p:spPr>
          <a:xfrm rot="5400000">
            <a:off x="5350050" y="1467544"/>
            <a:ext cx="4359000" cy="19716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3" name="Google Shape;93;p13"/>
          <p:cNvSpPr txBox="1"/>
          <p:nvPr>
            <p:ph idx="1" type="body"/>
          </p:nvPr>
        </p:nvSpPr>
        <p:spPr>
          <a:xfrm rot="5400000">
            <a:off x="1349475" y="-447056"/>
            <a:ext cx="4359000" cy="58008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600"/>
              </a:spcBef>
              <a:spcAft>
                <a:spcPts val="0"/>
              </a:spcAft>
              <a:buClr>
                <a:schemeClr val="dk1"/>
              </a:buClr>
              <a:buSzPts val="1400"/>
              <a:buChar char="○"/>
              <a:defRPr/>
            </a:lvl2pPr>
            <a:lvl3pPr indent="-317500" lvl="2" marL="1371600" rtl="0" algn="l">
              <a:lnSpc>
                <a:spcPct val="90000"/>
              </a:lnSpc>
              <a:spcBef>
                <a:spcPts val="1600"/>
              </a:spcBef>
              <a:spcAft>
                <a:spcPts val="0"/>
              </a:spcAft>
              <a:buClr>
                <a:schemeClr val="dk1"/>
              </a:buClr>
              <a:buSzPts val="1400"/>
              <a:buChar char="■"/>
              <a:defRPr/>
            </a:lvl3pPr>
            <a:lvl4pPr indent="-317500" lvl="3" marL="1828800" rtl="0" algn="l">
              <a:lnSpc>
                <a:spcPct val="90000"/>
              </a:lnSpc>
              <a:spcBef>
                <a:spcPts val="1600"/>
              </a:spcBef>
              <a:spcAft>
                <a:spcPts val="0"/>
              </a:spcAft>
              <a:buClr>
                <a:schemeClr val="dk1"/>
              </a:buClr>
              <a:buSzPts val="1400"/>
              <a:buChar char="●"/>
              <a:defRPr/>
            </a:lvl4pPr>
            <a:lvl5pPr indent="-317500" lvl="4" marL="2286000" rtl="0" algn="l">
              <a:lnSpc>
                <a:spcPct val="90000"/>
              </a:lnSpc>
              <a:spcBef>
                <a:spcPts val="1600"/>
              </a:spcBef>
              <a:spcAft>
                <a:spcPts val="0"/>
              </a:spcAft>
              <a:buClr>
                <a:schemeClr val="dk1"/>
              </a:buClr>
              <a:buSzPts val="1400"/>
              <a:buChar char="○"/>
              <a:defRPr/>
            </a:lvl5pPr>
            <a:lvl6pPr indent="-317500" lvl="5" marL="2743200" rtl="0" algn="l">
              <a:lnSpc>
                <a:spcPct val="90000"/>
              </a:lnSpc>
              <a:spcBef>
                <a:spcPts val="1600"/>
              </a:spcBef>
              <a:spcAft>
                <a:spcPts val="0"/>
              </a:spcAft>
              <a:buClr>
                <a:schemeClr val="dk1"/>
              </a:buClr>
              <a:buSzPts val="1400"/>
              <a:buChar char="■"/>
              <a:defRPr/>
            </a:lvl6pPr>
            <a:lvl7pPr indent="-317500" lvl="6" marL="3200400" rtl="0" algn="l">
              <a:lnSpc>
                <a:spcPct val="90000"/>
              </a:lnSpc>
              <a:spcBef>
                <a:spcPts val="1600"/>
              </a:spcBef>
              <a:spcAft>
                <a:spcPts val="0"/>
              </a:spcAft>
              <a:buClr>
                <a:schemeClr val="dk1"/>
              </a:buClr>
              <a:buSzPts val="1400"/>
              <a:buChar char="●"/>
              <a:defRPr/>
            </a:lvl7pPr>
            <a:lvl8pPr indent="-317500" lvl="7" marL="3657600" rtl="0" algn="l">
              <a:lnSpc>
                <a:spcPct val="90000"/>
              </a:lnSpc>
              <a:spcBef>
                <a:spcPts val="1600"/>
              </a:spcBef>
              <a:spcAft>
                <a:spcPts val="0"/>
              </a:spcAft>
              <a:buClr>
                <a:schemeClr val="dk1"/>
              </a:buClr>
              <a:buSzPts val="1400"/>
              <a:buChar char="○"/>
              <a:defRPr/>
            </a:lvl8pPr>
            <a:lvl9pPr indent="-317500" lvl="8" marL="4114800" rtl="0" algn="l">
              <a:lnSpc>
                <a:spcPct val="90000"/>
              </a:lnSpc>
              <a:spcBef>
                <a:spcPts val="1600"/>
              </a:spcBef>
              <a:spcAft>
                <a:spcPts val="1600"/>
              </a:spcAft>
              <a:buClr>
                <a:schemeClr val="dk1"/>
              </a:buClr>
              <a:buSzPts val="1400"/>
              <a:buChar char="■"/>
              <a:defRPr/>
            </a:lvl9pPr>
          </a:lstStyle>
          <a:p/>
        </p:txBody>
      </p:sp>
      <p:sp>
        <p:nvSpPr>
          <p:cNvPr id="94" name="Google Shape;94;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95" name="Google Shape;95;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96" name="Google Shape;96;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97" name="Google Shape;97;p13"/>
          <p:cNvSpPr/>
          <p:nvPr/>
        </p:nvSpPr>
        <p:spPr>
          <a:xfrm>
            <a:off x="0" y="0"/>
            <a:ext cx="9144000" cy="216300"/>
          </a:xfrm>
          <a:prstGeom prst="rect">
            <a:avLst/>
          </a:prstGeom>
          <a:solidFill>
            <a:schemeClr val="dk1"/>
          </a:solidFill>
          <a:ln cap="flat" cmpd="sng" w="12700">
            <a:solidFill>
              <a:schemeClr val="dk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98" name="Google Shape;98;p13"/>
          <p:cNvPicPr preferRelativeResize="0"/>
          <p:nvPr/>
        </p:nvPicPr>
        <p:blipFill rotWithShape="1">
          <a:blip r:embed="rId2">
            <a:alphaModFix/>
          </a:blip>
          <a:srcRect b="0" l="0" r="0" t="0"/>
          <a:stretch/>
        </p:blipFill>
        <p:spPr>
          <a:xfrm>
            <a:off x="18535" y="0"/>
            <a:ext cx="1629658" cy="216243"/>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9" name="Shape 99"/>
        <p:cNvGrpSpPr/>
        <p:nvPr/>
      </p:nvGrpSpPr>
      <p:grpSpPr>
        <a:xfrm>
          <a:off x="0" y="0"/>
          <a:ext cx="0" cy="0"/>
          <a:chOff x="0" y="0"/>
          <a:chExt cx="0" cy="0"/>
        </a:xfrm>
      </p:grpSpPr>
      <p:sp>
        <p:nvSpPr>
          <p:cNvPr id="100" name="Google Shape;100;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01" name="Shape 101"/>
        <p:cNvGrpSpPr/>
        <p:nvPr/>
      </p:nvGrpSpPr>
      <p:grpSpPr>
        <a:xfrm>
          <a:off x="0" y="0"/>
          <a:ext cx="0" cy="0"/>
          <a:chOff x="0" y="0"/>
          <a:chExt cx="0" cy="0"/>
        </a:xfrm>
      </p:grpSpPr>
      <p:sp>
        <p:nvSpPr>
          <p:cNvPr id="102" name="Google Shape;102;p15"/>
          <p:cNvSpPr/>
          <p:nvPr/>
        </p:nvSpPr>
        <p:spPr>
          <a:xfrm>
            <a:off x="0" y="0"/>
            <a:ext cx="9144000" cy="216300"/>
          </a:xfrm>
          <a:prstGeom prst="rect">
            <a:avLst/>
          </a:prstGeom>
          <a:solidFill>
            <a:schemeClr val="dk1"/>
          </a:solidFill>
          <a:ln cap="flat" cmpd="sng" w="12700">
            <a:solidFill>
              <a:schemeClr val="dk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pic>
        <p:nvPicPr>
          <p:cNvPr id="103" name="Google Shape;103;p15"/>
          <p:cNvPicPr preferRelativeResize="0"/>
          <p:nvPr/>
        </p:nvPicPr>
        <p:blipFill rotWithShape="1">
          <a:blip r:embed="rId2">
            <a:alphaModFix/>
          </a:blip>
          <a:srcRect b="0" l="0" r="0" t="0"/>
          <a:stretch/>
        </p:blipFill>
        <p:spPr>
          <a:xfrm>
            <a:off x="18535" y="0"/>
            <a:ext cx="1629658" cy="216243"/>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2.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Font typeface="Helvetica Neue"/>
              <a:buNone/>
              <a:defRPr sz="2800">
                <a:solidFill>
                  <a:schemeClr val="dk1"/>
                </a:solidFill>
                <a:latin typeface="Helvetica Neue"/>
                <a:ea typeface="Helvetica Neue"/>
                <a:cs typeface="Helvetica Neue"/>
                <a:sym typeface="Helvetica Neue"/>
              </a:defRPr>
            </a:lvl1pPr>
            <a:lvl2pPr lvl="1">
              <a:spcBef>
                <a:spcPts val="0"/>
              </a:spcBef>
              <a:spcAft>
                <a:spcPts val="0"/>
              </a:spcAft>
              <a:buClr>
                <a:schemeClr val="dk1"/>
              </a:buClr>
              <a:buSzPts val="2800"/>
              <a:buFont typeface="Helvetica Neue"/>
              <a:buNone/>
              <a:defRPr sz="2800">
                <a:solidFill>
                  <a:schemeClr val="dk1"/>
                </a:solidFill>
                <a:latin typeface="Helvetica Neue"/>
                <a:ea typeface="Helvetica Neue"/>
                <a:cs typeface="Helvetica Neue"/>
                <a:sym typeface="Helvetica Neue"/>
              </a:defRPr>
            </a:lvl2pPr>
            <a:lvl3pPr lvl="2">
              <a:spcBef>
                <a:spcPts val="0"/>
              </a:spcBef>
              <a:spcAft>
                <a:spcPts val="0"/>
              </a:spcAft>
              <a:buClr>
                <a:schemeClr val="dk1"/>
              </a:buClr>
              <a:buSzPts val="2800"/>
              <a:buFont typeface="Helvetica Neue"/>
              <a:buNone/>
              <a:defRPr sz="2800">
                <a:solidFill>
                  <a:schemeClr val="dk1"/>
                </a:solidFill>
                <a:latin typeface="Helvetica Neue"/>
                <a:ea typeface="Helvetica Neue"/>
                <a:cs typeface="Helvetica Neue"/>
                <a:sym typeface="Helvetica Neue"/>
              </a:defRPr>
            </a:lvl3pPr>
            <a:lvl4pPr lvl="3">
              <a:spcBef>
                <a:spcPts val="0"/>
              </a:spcBef>
              <a:spcAft>
                <a:spcPts val="0"/>
              </a:spcAft>
              <a:buClr>
                <a:schemeClr val="dk1"/>
              </a:buClr>
              <a:buSzPts val="2800"/>
              <a:buFont typeface="Helvetica Neue"/>
              <a:buNone/>
              <a:defRPr sz="2800">
                <a:solidFill>
                  <a:schemeClr val="dk1"/>
                </a:solidFill>
                <a:latin typeface="Helvetica Neue"/>
                <a:ea typeface="Helvetica Neue"/>
                <a:cs typeface="Helvetica Neue"/>
                <a:sym typeface="Helvetica Neue"/>
              </a:defRPr>
            </a:lvl4pPr>
            <a:lvl5pPr lvl="4">
              <a:spcBef>
                <a:spcPts val="0"/>
              </a:spcBef>
              <a:spcAft>
                <a:spcPts val="0"/>
              </a:spcAft>
              <a:buClr>
                <a:schemeClr val="dk1"/>
              </a:buClr>
              <a:buSzPts val="2800"/>
              <a:buFont typeface="Helvetica Neue"/>
              <a:buNone/>
              <a:defRPr sz="2800">
                <a:solidFill>
                  <a:schemeClr val="dk1"/>
                </a:solidFill>
                <a:latin typeface="Helvetica Neue"/>
                <a:ea typeface="Helvetica Neue"/>
                <a:cs typeface="Helvetica Neue"/>
                <a:sym typeface="Helvetica Neue"/>
              </a:defRPr>
            </a:lvl5pPr>
            <a:lvl6pPr lvl="5">
              <a:spcBef>
                <a:spcPts val="0"/>
              </a:spcBef>
              <a:spcAft>
                <a:spcPts val="0"/>
              </a:spcAft>
              <a:buClr>
                <a:schemeClr val="dk1"/>
              </a:buClr>
              <a:buSzPts val="2800"/>
              <a:buFont typeface="Helvetica Neue"/>
              <a:buNone/>
              <a:defRPr sz="2800">
                <a:solidFill>
                  <a:schemeClr val="dk1"/>
                </a:solidFill>
                <a:latin typeface="Helvetica Neue"/>
                <a:ea typeface="Helvetica Neue"/>
                <a:cs typeface="Helvetica Neue"/>
                <a:sym typeface="Helvetica Neue"/>
              </a:defRPr>
            </a:lvl6pPr>
            <a:lvl7pPr lvl="6">
              <a:spcBef>
                <a:spcPts val="0"/>
              </a:spcBef>
              <a:spcAft>
                <a:spcPts val="0"/>
              </a:spcAft>
              <a:buClr>
                <a:schemeClr val="dk1"/>
              </a:buClr>
              <a:buSzPts val="2800"/>
              <a:buFont typeface="Helvetica Neue"/>
              <a:buNone/>
              <a:defRPr sz="2800">
                <a:solidFill>
                  <a:schemeClr val="dk1"/>
                </a:solidFill>
                <a:latin typeface="Helvetica Neue"/>
                <a:ea typeface="Helvetica Neue"/>
                <a:cs typeface="Helvetica Neue"/>
                <a:sym typeface="Helvetica Neue"/>
              </a:defRPr>
            </a:lvl7pPr>
            <a:lvl8pPr lvl="7">
              <a:spcBef>
                <a:spcPts val="0"/>
              </a:spcBef>
              <a:spcAft>
                <a:spcPts val="0"/>
              </a:spcAft>
              <a:buClr>
                <a:schemeClr val="dk1"/>
              </a:buClr>
              <a:buSzPts val="2800"/>
              <a:buFont typeface="Helvetica Neue"/>
              <a:buNone/>
              <a:defRPr sz="2800">
                <a:solidFill>
                  <a:schemeClr val="dk1"/>
                </a:solidFill>
                <a:latin typeface="Helvetica Neue"/>
                <a:ea typeface="Helvetica Neue"/>
                <a:cs typeface="Helvetica Neue"/>
                <a:sym typeface="Helvetica Neue"/>
              </a:defRPr>
            </a:lvl8pPr>
            <a:lvl9pPr lvl="8">
              <a:spcBef>
                <a:spcPts val="0"/>
              </a:spcBef>
              <a:spcAft>
                <a:spcPts val="0"/>
              </a:spcAft>
              <a:buClr>
                <a:schemeClr val="dk1"/>
              </a:buClr>
              <a:buSzPts val="2800"/>
              <a:buFont typeface="Helvetica Neue"/>
              <a:buNone/>
              <a:defRPr sz="2800">
                <a:solidFill>
                  <a:schemeClr val="dk1"/>
                </a:solidFill>
                <a:latin typeface="Helvetica Neue"/>
                <a:ea typeface="Helvetica Neue"/>
                <a:cs typeface="Helvetica Neue"/>
                <a:sym typeface="Helvetica Neue"/>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Helvetica Neue"/>
              <a:buChar char="●"/>
              <a:defRPr sz="1800">
                <a:solidFill>
                  <a:schemeClr val="dk2"/>
                </a:solidFill>
                <a:latin typeface="Helvetica Neue"/>
                <a:ea typeface="Helvetica Neue"/>
                <a:cs typeface="Helvetica Neue"/>
                <a:sym typeface="Helvetica Neue"/>
              </a:defRPr>
            </a:lvl1pPr>
            <a:lvl2pPr indent="-317500" lvl="1" marL="914400">
              <a:lnSpc>
                <a:spcPct val="115000"/>
              </a:lnSpc>
              <a:spcBef>
                <a:spcPts val="1600"/>
              </a:spcBef>
              <a:spcAft>
                <a:spcPts val="0"/>
              </a:spcAft>
              <a:buClr>
                <a:schemeClr val="dk2"/>
              </a:buClr>
              <a:buSzPts val="1400"/>
              <a:buFont typeface="Helvetica Neue"/>
              <a:buChar char="○"/>
              <a:defRPr>
                <a:solidFill>
                  <a:schemeClr val="dk2"/>
                </a:solidFill>
                <a:latin typeface="Helvetica Neue"/>
                <a:ea typeface="Helvetica Neue"/>
                <a:cs typeface="Helvetica Neue"/>
                <a:sym typeface="Helvetica Neue"/>
              </a:defRPr>
            </a:lvl2pPr>
            <a:lvl3pPr indent="-317500" lvl="2" marL="1371600">
              <a:lnSpc>
                <a:spcPct val="115000"/>
              </a:lnSpc>
              <a:spcBef>
                <a:spcPts val="1600"/>
              </a:spcBef>
              <a:spcAft>
                <a:spcPts val="0"/>
              </a:spcAft>
              <a:buClr>
                <a:schemeClr val="dk2"/>
              </a:buClr>
              <a:buSzPts val="1400"/>
              <a:buFont typeface="Helvetica Neue"/>
              <a:buChar char="■"/>
              <a:defRPr>
                <a:solidFill>
                  <a:schemeClr val="dk2"/>
                </a:solidFill>
                <a:latin typeface="Helvetica Neue"/>
                <a:ea typeface="Helvetica Neue"/>
                <a:cs typeface="Helvetica Neue"/>
                <a:sym typeface="Helvetica Neue"/>
              </a:defRPr>
            </a:lvl3pPr>
            <a:lvl4pPr indent="-317500" lvl="3" marL="1828800">
              <a:lnSpc>
                <a:spcPct val="115000"/>
              </a:lnSpc>
              <a:spcBef>
                <a:spcPts val="1600"/>
              </a:spcBef>
              <a:spcAft>
                <a:spcPts val="0"/>
              </a:spcAft>
              <a:buClr>
                <a:schemeClr val="dk2"/>
              </a:buClr>
              <a:buSzPts val="1400"/>
              <a:buFont typeface="Helvetica Neue"/>
              <a:buChar char="●"/>
              <a:defRPr>
                <a:solidFill>
                  <a:schemeClr val="dk2"/>
                </a:solidFill>
                <a:latin typeface="Helvetica Neue"/>
                <a:ea typeface="Helvetica Neue"/>
                <a:cs typeface="Helvetica Neue"/>
                <a:sym typeface="Helvetica Neue"/>
              </a:defRPr>
            </a:lvl4pPr>
            <a:lvl5pPr indent="-317500" lvl="4" marL="2286000">
              <a:lnSpc>
                <a:spcPct val="115000"/>
              </a:lnSpc>
              <a:spcBef>
                <a:spcPts val="1600"/>
              </a:spcBef>
              <a:spcAft>
                <a:spcPts val="0"/>
              </a:spcAft>
              <a:buClr>
                <a:schemeClr val="dk2"/>
              </a:buClr>
              <a:buSzPts val="1400"/>
              <a:buFont typeface="Helvetica Neue"/>
              <a:buChar char="○"/>
              <a:defRPr>
                <a:solidFill>
                  <a:schemeClr val="dk2"/>
                </a:solidFill>
                <a:latin typeface="Helvetica Neue"/>
                <a:ea typeface="Helvetica Neue"/>
                <a:cs typeface="Helvetica Neue"/>
                <a:sym typeface="Helvetica Neue"/>
              </a:defRPr>
            </a:lvl5pPr>
            <a:lvl6pPr indent="-317500" lvl="5" marL="2743200">
              <a:lnSpc>
                <a:spcPct val="115000"/>
              </a:lnSpc>
              <a:spcBef>
                <a:spcPts val="1600"/>
              </a:spcBef>
              <a:spcAft>
                <a:spcPts val="0"/>
              </a:spcAft>
              <a:buClr>
                <a:schemeClr val="dk2"/>
              </a:buClr>
              <a:buSzPts val="1400"/>
              <a:buFont typeface="Helvetica Neue"/>
              <a:buChar char="■"/>
              <a:defRPr>
                <a:solidFill>
                  <a:schemeClr val="dk2"/>
                </a:solidFill>
                <a:latin typeface="Helvetica Neue"/>
                <a:ea typeface="Helvetica Neue"/>
                <a:cs typeface="Helvetica Neue"/>
                <a:sym typeface="Helvetica Neue"/>
              </a:defRPr>
            </a:lvl6pPr>
            <a:lvl7pPr indent="-317500" lvl="6" marL="3200400">
              <a:lnSpc>
                <a:spcPct val="115000"/>
              </a:lnSpc>
              <a:spcBef>
                <a:spcPts val="1600"/>
              </a:spcBef>
              <a:spcAft>
                <a:spcPts val="0"/>
              </a:spcAft>
              <a:buClr>
                <a:schemeClr val="dk2"/>
              </a:buClr>
              <a:buSzPts val="1400"/>
              <a:buFont typeface="Helvetica Neue"/>
              <a:buChar char="●"/>
              <a:defRPr>
                <a:solidFill>
                  <a:schemeClr val="dk2"/>
                </a:solidFill>
                <a:latin typeface="Helvetica Neue"/>
                <a:ea typeface="Helvetica Neue"/>
                <a:cs typeface="Helvetica Neue"/>
                <a:sym typeface="Helvetica Neue"/>
              </a:defRPr>
            </a:lvl7pPr>
            <a:lvl8pPr indent="-317500" lvl="7" marL="3657600">
              <a:lnSpc>
                <a:spcPct val="115000"/>
              </a:lnSpc>
              <a:spcBef>
                <a:spcPts val="1600"/>
              </a:spcBef>
              <a:spcAft>
                <a:spcPts val="0"/>
              </a:spcAft>
              <a:buClr>
                <a:schemeClr val="dk2"/>
              </a:buClr>
              <a:buSzPts val="1400"/>
              <a:buFont typeface="Helvetica Neue"/>
              <a:buChar char="○"/>
              <a:defRPr>
                <a:solidFill>
                  <a:schemeClr val="dk2"/>
                </a:solidFill>
                <a:latin typeface="Helvetica Neue"/>
                <a:ea typeface="Helvetica Neue"/>
                <a:cs typeface="Helvetica Neue"/>
                <a:sym typeface="Helvetica Neue"/>
              </a:defRPr>
            </a:lvl8pPr>
            <a:lvl9pPr indent="-317500" lvl="8" marL="4114800">
              <a:lnSpc>
                <a:spcPct val="115000"/>
              </a:lnSpc>
              <a:spcBef>
                <a:spcPts val="1600"/>
              </a:spcBef>
              <a:spcAft>
                <a:spcPts val="1600"/>
              </a:spcAft>
              <a:buClr>
                <a:schemeClr val="dk2"/>
              </a:buClr>
              <a:buSzPts val="1400"/>
              <a:buFont typeface="Helvetica Neue"/>
              <a:buChar char="■"/>
              <a:defRPr>
                <a:solidFill>
                  <a:schemeClr val="dk2"/>
                </a:solidFill>
                <a:latin typeface="Helvetica Neue"/>
                <a:ea typeface="Helvetica Neue"/>
                <a:cs typeface="Helvetica Neue"/>
                <a:sym typeface="Helvetica Neue"/>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Helvetica Neue"/>
                <a:ea typeface="Helvetica Neue"/>
                <a:cs typeface="Helvetica Neue"/>
                <a:sym typeface="Helvetica Neue"/>
              </a:defRPr>
            </a:lvl1pPr>
            <a:lvl2pPr lvl="1" algn="r">
              <a:buNone/>
              <a:defRPr sz="1000">
                <a:solidFill>
                  <a:schemeClr val="dk2"/>
                </a:solidFill>
                <a:latin typeface="Helvetica Neue"/>
                <a:ea typeface="Helvetica Neue"/>
                <a:cs typeface="Helvetica Neue"/>
                <a:sym typeface="Helvetica Neue"/>
              </a:defRPr>
            </a:lvl2pPr>
            <a:lvl3pPr lvl="2" algn="r">
              <a:buNone/>
              <a:defRPr sz="1000">
                <a:solidFill>
                  <a:schemeClr val="dk2"/>
                </a:solidFill>
                <a:latin typeface="Helvetica Neue"/>
                <a:ea typeface="Helvetica Neue"/>
                <a:cs typeface="Helvetica Neue"/>
                <a:sym typeface="Helvetica Neue"/>
              </a:defRPr>
            </a:lvl3pPr>
            <a:lvl4pPr lvl="3" algn="r">
              <a:buNone/>
              <a:defRPr sz="1000">
                <a:solidFill>
                  <a:schemeClr val="dk2"/>
                </a:solidFill>
                <a:latin typeface="Helvetica Neue"/>
                <a:ea typeface="Helvetica Neue"/>
                <a:cs typeface="Helvetica Neue"/>
                <a:sym typeface="Helvetica Neue"/>
              </a:defRPr>
            </a:lvl4pPr>
            <a:lvl5pPr lvl="4" algn="r">
              <a:buNone/>
              <a:defRPr sz="1000">
                <a:solidFill>
                  <a:schemeClr val="dk2"/>
                </a:solidFill>
                <a:latin typeface="Helvetica Neue"/>
                <a:ea typeface="Helvetica Neue"/>
                <a:cs typeface="Helvetica Neue"/>
                <a:sym typeface="Helvetica Neue"/>
              </a:defRPr>
            </a:lvl5pPr>
            <a:lvl6pPr lvl="5" algn="r">
              <a:buNone/>
              <a:defRPr sz="1000">
                <a:solidFill>
                  <a:schemeClr val="dk2"/>
                </a:solidFill>
                <a:latin typeface="Helvetica Neue"/>
                <a:ea typeface="Helvetica Neue"/>
                <a:cs typeface="Helvetica Neue"/>
                <a:sym typeface="Helvetica Neue"/>
              </a:defRPr>
            </a:lvl6pPr>
            <a:lvl7pPr lvl="6" algn="r">
              <a:buNone/>
              <a:defRPr sz="1000">
                <a:solidFill>
                  <a:schemeClr val="dk2"/>
                </a:solidFill>
                <a:latin typeface="Helvetica Neue"/>
                <a:ea typeface="Helvetica Neue"/>
                <a:cs typeface="Helvetica Neue"/>
                <a:sym typeface="Helvetica Neue"/>
              </a:defRPr>
            </a:lvl7pPr>
            <a:lvl8pPr lvl="7" algn="r">
              <a:buNone/>
              <a:defRPr sz="1000">
                <a:solidFill>
                  <a:schemeClr val="dk2"/>
                </a:solidFill>
                <a:latin typeface="Helvetica Neue"/>
                <a:ea typeface="Helvetica Neue"/>
                <a:cs typeface="Helvetica Neue"/>
                <a:sym typeface="Helvetica Neue"/>
              </a:defRPr>
            </a:lvl8pPr>
            <a:lvl9pPr lvl="8" algn="r">
              <a:buNone/>
              <a:defRPr sz="1000">
                <a:solidFill>
                  <a:schemeClr val="dk2"/>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5.jpg"/><Relationship Id="rId5"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flic.kr/p/dqNMCB" TargetMode="External"/><Relationship Id="rId4" Type="http://schemas.openxmlformats.org/officeDocument/2006/relationships/hyperlink" Target="https://flic.kr/p/JeA7E" TargetMode="External"/><Relationship Id="rId5" Type="http://schemas.openxmlformats.org/officeDocument/2006/relationships/hyperlink" Target="https://flic.kr/p/dne7aJ"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7" name="Shape 107"/>
        <p:cNvGrpSpPr/>
        <p:nvPr/>
      </p:nvGrpSpPr>
      <p:grpSpPr>
        <a:xfrm>
          <a:off x="0" y="0"/>
          <a:ext cx="0" cy="0"/>
          <a:chOff x="0" y="0"/>
          <a:chExt cx="0" cy="0"/>
        </a:xfrm>
      </p:grpSpPr>
      <p:sp>
        <p:nvSpPr>
          <p:cNvPr id="108" name="Google Shape;108;p16"/>
          <p:cNvSpPr txBox="1"/>
          <p:nvPr>
            <p:ph type="ctrTitle"/>
          </p:nvPr>
        </p:nvSpPr>
        <p:spPr>
          <a:xfrm>
            <a:off x="311708" y="744575"/>
            <a:ext cx="8520600" cy="2052600"/>
          </a:xfrm>
          <a:prstGeom prst="rect">
            <a:avLst/>
          </a:prstGeom>
          <a:noFill/>
          <a:ln>
            <a:noFill/>
          </a:ln>
        </p:spPr>
        <p:txBody>
          <a:bodyPr anchorCtr="0" anchor="b" bIns="34275" lIns="68575" spcFirstLastPara="1" rIns="68575" wrap="square" tIns="34275">
            <a:noAutofit/>
          </a:bodyPr>
          <a:lstStyle/>
          <a:p>
            <a:pPr indent="0" lvl="0" marL="0" rtl="0" algn="ctr">
              <a:lnSpc>
                <a:spcPct val="90000"/>
              </a:lnSpc>
              <a:spcBef>
                <a:spcPts val="0"/>
              </a:spcBef>
              <a:spcAft>
                <a:spcPts val="0"/>
              </a:spcAft>
              <a:buClr>
                <a:schemeClr val="dk1"/>
              </a:buClr>
              <a:buSzPts val="4100"/>
              <a:buFont typeface="Helvetica Neue"/>
              <a:buNone/>
            </a:pPr>
            <a:r>
              <a:rPr b="1" lang="en"/>
              <a:t>Exquisite Corpse</a:t>
            </a:r>
            <a:endParaRPr b="1">
              <a:latin typeface="Helvetica Neue"/>
              <a:ea typeface="Helvetica Neue"/>
              <a:cs typeface="Helvetica Neue"/>
              <a:sym typeface="Helvetica Neue"/>
            </a:endParaRPr>
          </a:p>
        </p:txBody>
      </p:sp>
      <p:sp>
        <p:nvSpPr>
          <p:cNvPr id="109" name="Google Shape;109;p16"/>
          <p:cNvSpPr txBox="1"/>
          <p:nvPr>
            <p:ph idx="1" type="subTitle"/>
          </p:nvPr>
        </p:nvSpPr>
        <p:spPr>
          <a:xfrm>
            <a:off x="311700" y="2834125"/>
            <a:ext cx="8520600" cy="792600"/>
          </a:xfrm>
          <a:prstGeom prst="rect">
            <a:avLst/>
          </a:prstGeom>
          <a:noFill/>
          <a:ln>
            <a:noFill/>
          </a:ln>
        </p:spPr>
        <p:txBody>
          <a:bodyPr anchorCtr="0" anchor="t" bIns="34275" lIns="68575" spcFirstLastPara="1" rIns="68575" wrap="square" tIns="34275">
            <a:noAutofit/>
          </a:bodyPr>
          <a:lstStyle/>
          <a:p>
            <a:pPr indent="0" lvl="0" marL="0" rtl="0" algn="ctr">
              <a:lnSpc>
                <a:spcPct val="90000"/>
              </a:lnSpc>
              <a:spcBef>
                <a:spcPts val="0"/>
              </a:spcBef>
              <a:spcAft>
                <a:spcPts val="0"/>
              </a:spcAft>
              <a:buClr>
                <a:schemeClr val="dk1"/>
              </a:buClr>
              <a:buSzPts val="3600"/>
              <a:buNone/>
            </a:pPr>
            <a:r>
              <a:rPr lang="en" sz="2500"/>
              <a:t>A Surrealist Drawing Game</a:t>
            </a:r>
            <a:endParaRPr sz="2500">
              <a:latin typeface="Helvetica Neue"/>
              <a:ea typeface="Helvetica Neue"/>
              <a:cs typeface="Helvetica Neue"/>
              <a:sym typeface="Helvetica Neue"/>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13" name="Shape 113"/>
        <p:cNvGrpSpPr/>
        <p:nvPr/>
      </p:nvGrpSpPr>
      <p:grpSpPr>
        <a:xfrm>
          <a:off x="0" y="0"/>
          <a:ext cx="0" cy="0"/>
          <a:chOff x="0" y="0"/>
          <a:chExt cx="0" cy="0"/>
        </a:xfrm>
      </p:grpSpPr>
      <p:pic>
        <p:nvPicPr>
          <p:cNvPr descr="An exquisite corpse drawing. The top is a head with big eyes and lips, the middle is a body with butterfly-like wings, and the bottom has thin legs with round feet. " id="114" name="Google Shape;114;p17"/>
          <p:cNvPicPr preferRelativeResize="0"/>
          <p:nvPr/>
        </p:nvPicPr>
        <p:blipFill rotWithShape="1">
          <a:blip r:embed="rId3">
            <a:alphaModFix/>
          </a:blip>
          <a:srcRect b="0" l="0" r="8900" t="0"/>
          <a:stretch/>
        </p:blipFill>
        <p:spPr>
          <a:xfrm>
            <a:off x="0" y="217700"/>
            <a:ext cx="3365539" cy="4925801"/>
          </a:xfrm>
          <a:prstGeom prst="rect">
            <a:avLst/>
          </a:prstGeom>
          <a:noFill/>
          <a:ln>
            <a:noFill/>
          </a:ln>
        </p:spPr>
      </p:pic>
      <p:pic>
        <p:nvPicPr>
          <p:cNvPr descr="An exquisite corpse drawing. The top is a circle shape with rhombus shapes drawn inside. The middle is a rhombus-shaped body with long arms and sharp finger nails. A bird sits on one shoulder. The bottom part has thick legs with various shapes and doodles. " id="115" name="Google Shape;115;p17"/>
          <p:cNvPicPr preferRelativeResize="0"/>
          <p:nvPr/>
        </p:nvPicPr>
        <p:blipFill rotWithShape="1">
          <a:blip r:embed="rId4">
            <a:alphaModFix/>
          </a:blip>
          <a:srcRect b="5629" l="23393" r="33706" t="5021"/>
          <a:stretch/>
        </p:blipFill>
        <p:spPr>
          <a:xfrm>
            <a:off x="3583075" y="217700"/>
            <a:ext cx="1766909" cy="4925798"/>
          </a:xfrm>
          <a:prstGeom prst="rect">
            <a:avLst/>
          </a:prstGeom>
          <a:noFill/>
          <a:ln>
            <a:noFill/>
          </a:ln>
        </p:spPr>
      </p:pic>
      <p:pic>
        <p:nvPicPr>
          <p:cNvPr descr="An exquisite corpse drawing. The top part is a face looking forward with a bald head and thin eyebrows. The middle is the profile of a face looking to the side. There is a large nose, big eye with one thick eyebrow, short-thick hair, and a large ear. The bottom part is a large partially-open mouth with big teeth and a square chin." id="116" name="Google Shape;116;p17"/>
          <p:cNvPicPr preferRelativeResize="0"/>
          <p:nvPr/>
        </p:nvPicPr>
        <p:blipFill>
          <a:blip r:embed="rId5">
            <a:alphaModFix/>
          </a:blip>
          <a:stretch>
            <a:fillRect/>
          </a:stretch>
        </p:blipFill>
        <p:spPr>
          <a:xfrm>
            <a:off x="5567494" y="217700"/>
            <a:ext cx="3576506" cy="492579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8"/>
          <p:cNvSpPr txBox="1"/>
          <p:nvPr>
            <p:ph type="title"/>
          </p:nvPr>
        </p:nvSpPr>
        <p:spPr>
          <a:xfrm>
            <a:off x="628650" y="273844"/>
            <a:ext cx="7886700" cy="9942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en"/>
              <a:t>Exquisite Corpse Instructions</a:t>
            </a:r>
            <a:endParaRPr/>
          </a:p>
        </p:txBody>
      </p:sp>
      <p:sp>
        <p:nvSpPr>
          <p:cNvPr id="122" name="Google Shape;122;p18"/>
          <p:cNvSpPr txBox="1"/>
          <p:nvPr>
            <p:ph idx="1" type="body"/>
          </p:nvPr>
        </p:nvSpPr>
        <p:spPr>
          <a:xfrm>
            <a:off x="628650" y="1202850"/>
            <a:ext cx="7886700" cy="3752700"/>
          </a:xfrm>
          <a:prstGeom prst="rect">
            <a:avLst/>
          </a:prstGeom>
        </p:spPr>
        <p:txBody>
          <a:bodyPr anchorCtr="0" anchor="t" bIns="34275" lIns="68575" spcFirstLastPara="1" rIns="68575" wrap="square" tIns="34275">
            <a:noAutofit/>
          </a:bodyPr>
          <a:lstStyle/>
          <a:p>
            <a:pPr indent="-317500" lvl="0" marL="457200" rtl="0" algn="l">
              <a:spcBef>
                <a:spcPts val="800"/>
              </a:spcBef>
              <a:spcAft>
                <a:spcPts val="0"/>
              </a:spcAft>
              <a:buClr>
                <a:srgbClr val="000000"/>
              </a:buClr>
              <a:buSzPts val="1400"/>
              <a:buAutoNum type="arabicPeriod"/>
            </a:pPr>
            <a:r>
              <a:rPr b="1" lang="en" sz="1400">
                <a:solidFill>
                  <a:srgbClr val="000000"/>
                </a:solidFill>
              </a:rPr>
              <a:t>Groupings</a:t>
            </a:r>
            <a:r>
              <a:rPr lang="en" sz="1400">
                <a:solidFill>
                  <a:srgbClr val="000000"/>
                </a:solidFill>
              </a:rPr>
              <a:t>: Divide into groups of three. Groups can be of varying drawing abilities. </a:t>
            </a:r>
            <a:endParaRPr sz="1400">
              <a:solidFill>
                <a:srgbClr val="000000"/>
              </a:solidFill>
            </a:endParaRPr>
          </a:p>
          <a:p>
            <a:pPr indent="-317500" lvl="0" marL="457200" rtl="0" algn="l">
              <a:spcBef>
                <a:spcPts val="1000"/>
              </a:spcBef>
              <a:spcAft>
                <a:spcPts val="0"/>
              </a:spcAft>
              <a:buClr>
                <a:srgbClr val="000000"/>
              </a:buClr>
              <a:buSzPts val="1400"/>
              <a:buAutoNum type="arabicPeriod"/>
            </a:pPr>
            <a:r>
              <a:rPr b="1" lang="en" sz="1400">
                <a:solidFill>
                  <a:srgbClr val="000000"/>
                </a:solidFill>
              </a:rPr>
              <a:t>Preparation</a:t>
            </a:r>
            <a:r>
              <a:rPr lang="en" sz="1400">
                <a:solidFill>
                  <a:srgbClr val="000000"/>
                </a:solidFill>
              </a:rPr>
              <a:t>: Get a blank piece of paper and a pencil or pen. Fold the paper into thirds: the upper third will be used for the head to the shoulders, the middle third will be for the torso, and the lower third will depict the hips to the feet. </a:t>
            </a:r>
            <a:endParaRPr sz="1400">
              <a:solidFill>
                <a:srgbClr val="000000"/>
              </a:solidFill>
            </a:endParaRPr>
          </a:p>
          <a:p>
            <a:pPr indent="-317500" lvl="0" marL="457200" rtl="0" algn="l">
              <a:spcBef>
                <a:spcPts val="1000"/>
              </a:spcBef>
              <a:spcAft>
                <a:spcPts val="0"/>
              </a:spcAft>
              <a:buClr>
                <a:srgbClr val="000000"/>
              </a:buClr>
              <a:buSzPts val="1400"/>
              <a:buAutoNum type="arabicPeriod"/>
            </a:pPr>
            <a:r>
              <a:rPr b="1" lang="en" sz="1400">
                <a:solidFill>
                  <a:srgbClr val="000000"/>
                </a:solidFill>
              </a:rPr>
              <a:t>Head to Shoulders</a:t>
            </a:r>
            <a:r>
              <a:rPr lang="en" sz="1400">
                <a:solidFill>
                  <a:srgbClr val="000000"/>
                </a:solidFill>
              </a:rPr>
              <a:t>: Draw a head on the upper third of the paper then fold the paper, leaving small marks on the top of the middle third that would indicate to the next student to continue from the marks, connecting the head to the torso.</a:t>
            </a:r>
            <a:endParaRPr sz="1400">
              <a:solidFill>
                <a:srgbClr val="000000"/>
              </a:solidFill>
            </a:endParaRPr>
          </a:p>
          <a:p>
            <a:pPr indent="0" lvl="0" marL="0" rtl="0" algn="ctr">
              <a:spcBef>
                <a:spcPts val="1000"/>
              </a:spcBef>
              <a:spcAft>
                <a:spcPts val="0"/>
              </a:spcAft>
              <a:buNone/>
            </a:pPr>
            <a:r>
              <a:rPr i="1" lang="en" sz="1400">
                <a:solidFill>
                  <a:srgbClr val="000000"/>
                </a:solidFill>
              </a:rPr>
              <a:t>Pass the folded paper to the next student.</a:t>
            </a:r>
            <a:endParaRPr i="1" sz="1400">
              <a:solidFill>
                <a:srgbClr val="000000"/>
              </a:solidFill>
            </a:endParaRPr>
          </a:p>
          <a:p>
            <a:pPr indent="-317500" lvl="0" marL="457200" rtl="0" algn="l">
              <a:spcBef>
                <a:spcPts val="1000"/>
              </a:spcBef>
              <a:spcAft>
                <a:spcPts val="0"/>
              </a:spcAft>
              <a:buClr>
                <a:srgbClr val="000000"/>
              </a:buClr>
              <a:buSzPts val="1400"/>
              <a:buAutoNum type="arabicPeriod"/>
            </a:pPr>
            <a:r>
              <a:rPr b="1" lang="en" sz="1400">
                <a:solidFill>
                  <a:srgbClr val="000000"/>
                </a:solidFill>
              </a:rPr>
              <a:t>Torso</a:t>
            </a:r>
            <a:r>
              <a:rPr lang="en" sz="1400">
                <a:solidFill>
                  <a:srgbClr val="000000"/>
                </a:solidFill>
              </a:rPr>
              <a:t>: Now draw the torso, leaving small marks on the third portion of the page to indicate where the next student will continue from the marks, connecting the torso to the hips and feet.</a:t>
            </a:r>
            <a:endParaRPr sz="1400">
              <a:solidFill>
                <a:srgbClr val="000000"/>
              </a:solidFill>
            </a:endParaRPr>
          </a:p>
          <a:p>
            <a:pPr indent="0" lvl="0" marL="0" rtl="0" algn="ctr">
              <a:spcBef>
                <a:spcPts val="1000"/>
              </a:spcBef>
              <a:spcAft>
                <a:spcPts val="0"/>
              </a:spcAft>
              <a:buNone/>
            </a:pPr>
            <a:r>
              <a:rPr i="1" lang="en" sz="1400">
                <a:solidFill>
                  <a:srgbClr val="000000"/>
                </a:solidFill>
              </a:rPr>
              <a:t>Pass the folded paper to the next student.</a:t>
            </a:r>
            <a:endParaRPr i="1" sz="1400">
              <a:solidFill>
                <a:srgbClr val="000000"/>
              </a:solidFill>
            </a:endParaRPr>
          </a:p>
          <a:p>
            <a:pPr indent="-317500" lvl="0" marL="457200" rtl="0" algn="l">
              <a:spcBef>
                <a:spcPts val="1000"/>
              </a:spcBef>
              <a:spcAft>
                <a:spcPts val="1000"/>
              </a:spcAft>
              <a:buClr>
                <a:srgbClr val="000000"/>
              </a:buClr>
              <a:buSzPts val="1400"/>
              <a:buAutoNum type="arabicPeriod"/>
            </a:pPr>
            <a:r>
              <a:rPr b="1" lang="en" sz="1400">
                <a:solidFill>
                  <a:srgbClr val="000000"/>
                </a:solidFill>
              </a:rPr>
              <a:t>Hips to Feet</a:t>
            </a:r>
            <a:r>
              <a:rPr lang="en" sz="1400">
                <a:solidFill>
                  <a:srgbClr val="000000"/>
                </a:solidFill>
              </a:rPr>
              <a:t>: Lastly, draw the hips to feet on the bottom third of the figure. Open the page to see how chance functioned in the creation of art and how groups in the class “improvised” and together were able to create interesting and imaginative art.</a:t>
            </a:r>
            <a:endParaRPr sz="14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19"/>
          <p:cNvSpPr txBox="1"/>
          <p:nvPr/>
        </p:nvSpPr>
        <p:spPr>
          <a:xfrm>
            <a:off x="449850" y="804050"/>
            <a:ext cx="8244300" cy="3306300"/>
          </a:xfrm>
          <a:prstGeom prst="rect">
            <a:avLst/>
          </a:prstGeom>
          <a:noFill/>
          <a:ln>
            <a:noFill/>
          </a:ln>
        </p:spPr>
        <p:txBody>
          <a:bodyPr anchorCtr="0" anchor="t" bIns="34275" lIns="68575" spcFirstLastPara="1" rIns="68575" wrap="square" tIns="34275">
            <a:noAutofit/>
          </a:bodyPr>
          <a:lstStyle/>
          <a:p>
            <a:pPr indent="0" lvl="0" marL="0" rtl="0" algn="l">
              <a:lnSpc>
                <a:spcPct val="115000"/>
              </a:lnSpc>
              <a:spcBef>
                <a:spcPts val="0"/>
              </a:spcBef>
              <a:spcAft>
                <a:spcPts val="0"/>
              </a:spcAft>
              <a:buClr>
                <a:schemeClr val="dk1"/>
              </a:buClr>
              <a:buSzPts val="1100"/>
              <a:buFont typeface="Arial"/>
              <a:buNone/>
            </a:pPr>
            <a:r>
              <a:rPr lang="en" sz="1000">
                <a:latin typeface="Helvetica Neue"/>
                <a:ea typeface="Helvetica Neue"/>
                <a:cs typeface="Helvetica Neue"/>
                <a:sym typeface="Helvetica Neue"/>
              </a:rPr>
              <a:t>cquarts. Exquisite Corpse. 4 November 2012. Retrieved from </a:t>
            </a:r>
            <a:r>
              <a:rPr lang="en" sz="1000" u="sng">
                <a:latin typeface="Helvetica Neue"/>
                <a:ea typeface="Helvetica Neue"/>
                <a:cs typeface="Helvetica Neue"/>
                <a:sym typeface="Helvetica Neue"/>
                <a:hlinkClick r:id="rId3"/>
              </a:rPr>
              <a:t>https://flic.kr/p/dqNMCB</a:t>
            </a:r>
            <a:r>
              <a:rPr lang="en" sz="1000">
                <a:latin typeface="Helvetica Neue"/>
                <a:ea typeface="Helvetica Neue"/>
                <a:cs typeface="Helvetica Neue"/>
                <a:sym typeface="Helvetica Neue"/>
              </a:rPr>
              <a:t> </a:t>
            </a:r>
            <a:endParaRPr sz="1000">
              <a:latin typeface="Helvetica Neue"/>
              <a:ea typeface="Helvetica Neue"/>
              <a:cs typeface="Helvetica Neue"/>
              <a:sym typeface="Helvetica Neue"/>
            </a:endParaRPr>
          </a:p>
          <a:p>
            <a:pPr indent="0" lvl="0" marL="0" rtl="0" algn="l">
              <a:lnSpc>
                <a:spcPct val="115000"/>
              </a:lnSpc>
              <a:spcBef>
                <a:spcPts val="1000"/>
              </a:spcBef>
              <a:spcAft>
                <a:spcPts val="0"/>
              </a:spcAft>
              <a:buClr>
                <a:schemeClr val="dk1"/>
              </a:buClr>
              <a:buSzPts val="1100"/>
              <a:buFont typeface="Arial"/>
              <a:buNone/>
            </a:pPr>
            <a:r>
              <a:rPr lang="en" sz="1000">
                <a:latin typeface="Helvetica Neue"/>
                <a:ea typeface="Helvetica Neue"/>
                <a:cs typeface="Helvetica Neue"/>
                <a:sym typeface="Helvetica Neue"/>
              </a:rPr>
              <a:t>Doctor Polar. Exquisite Caricature 02. 30 April 2007. Retrieved from </a:t>
            </a:r>
            <a:r>
              <a:rPr lang="en" sz="1000" u="sng">
                <a:latin typeface="Helvetica Neue"/>
                <a:ea typeface="Helvetica Neue"/>
                <a:cs typeface="Helvetica Neue"/>
                <a:sym typeface="Helvetica Neue"/>
                <a:hlinkClick r:id="rId4"/>
              </a:rPr>
              <a:t>https://flic.kr/p/JeA7E</a:t>
            </a:r>
            <a:r>
              <a:rPr lang="en" sz="1000">
                <a:latin typeface="Helvetica Neue"/>
                <a:ea typeface="Helvetica Neue"/>
                <a:cs typeface="Helvetica Neue"/>
                <a:sym typeface="Helvetica Neue"/>
              </a:rPr>
              <a:t> </a:t>
            </a:r>
            <a:endParaRPr sz="1000">
              <a:latin typeface="Helvetica Neue"/>
              <a:ea typeface="Helvetica Neue"/>
              <a:cs typeface="Helvetica Neue"/>
              <a:sym typeface="Helvetica Neue"/>
            </a:endParaRPr>
          </a:p>
          <a:p>
            <a:pPr indent="0" lvl="0" marL="0" rtl="0" algn="l">
              <a:lnSpc>
                <a:spcPct val="115000"/>
              </a:lnSpc>
              <a:spcBef>
                <a:spcPts val="1000"/>
              </a:spcBef>
              <a:spcAft>
                <a:spcPts val="1000"/>
              </a:spcAft>
              <a:buNone/>
            </a:pPr>
            <a:r>
              <a:rPr lang="en" sz="1000">
                <a:latin typeface="Helvetica Neue"/>
                <a:ea typeface="Helvetica Neue"/>
                <a:cs typeface="Helvetica Neue"/>
                <a:sym typeface="Helvetica Neue"/>
              </a:rPr>
              <a:t>The Center for </a:t>
            </a:r>
            <a:r>
              <a:rPr lang="en" sz="1000">
                <a:latin typeface="Helvetica Neue"/>
                <a:ea typeface="Helvetica Neue"/>
                <a:cs typeface="Helvetica Neue"/>
                <a:sym typeface="Helvetica Neue"/>
              </a:rPr>
              <a:t>Intuitive</a:t>
            </a:r>
            <a:r>
              <a:rPr lang="en" sz="1000">
                <a:latin typeface="Helvetica Neue"/>
                <a:ea typeface="Helvetica Neue"/>
                <a:cs typeface="Helvetica Neue"/>
                <a:sym typeface="Helvetica Neue"/>
              </a:rPr>
              <a:t> and Outsider Arts. Exquisite Corpse Drawing Social. 20 October 2012. Retrieved from </a:t>
            </a:r>
            <a:r>
              <a:rPr lang="en" sz="1000" u="sng">
                <a:latin typeface="Helvetica Neue"/>
                <a:ea typeface="Helvetica Neue"/>
                <a:cs typeface="Helvetica Neue"/>
                <a:sym typeface="Helvetica Neue"/>
                <a:hlinkClick r:id="rId5"/>
              </a:rPr>
              <a:t>https://flic.kr/p/dne7aJ</a:t>
            </a:r>
            <a:r>
              <a:rPr lang="en" sz="1000">
                <a:latin typeface="Helvetica Neue"/>
                <a:ea typeface="Helvetica Neue"/>
                <a:cs typeface="Helvetica Neue"/>
                <a:sym typeface="Helvetica Neue"/>
              </a:rPr>
              <a:t> </a:t>
            </a:r>
            <a:endParaRPr sz="1000">
              <a:latin typeface="Helvetica Neue"/>
              <a:ea typeface="Helvetica Neue"/>
              <a:cs typeface="Helvetica Neue"/>
              <a:sym typeface="Helvetica Neue"/>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